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94" r:id="rId3"/>
  </p:sldMasterIdLst>
  <p:notesMasterIdLst>
    <p:notesMasterId r:id="rId25"/>
  </p:notesMasterIdLst>
  <p:sldIdLst>
    <p:sldId id="256" r:id="rId4"/>
    <p:sldId id="257" r:id="rId5"/>
    <p:sldId id="258" r:id="rId6"/>
    <p:sldId id="2199" r:id="rId7"/>
    <p:sldId id="2211" r:id="rId8"/>
    <p:sldId id="2210" r:id="rId9"/>
    <p:sldId id="2212" r:id="rId10"/>
    <p:sldId id="2217" r:id="rId11"/>
    <p:sldId id="2219" r:id="rId12"/>
    <p:sldId id="1838" r:id="rId13"/>
    <p:sldId id="2214" r:id="rId14"/>
    <p:sldId id="2220" r:id="rId15"/>
    <p:sldId id="2216" r:id="rId16"/>
    <p:sldId id="2223" r:id="rId17"/>
    <p:sldId id="2224" r:id="rId18"/>
    <p:sldId id="2138" r:id="rId19"/>
    <p:sldId id="510" r:id="rId20"/>
    <p:sldId id="2218" r:id="rId21"/>
    <p:sldId id="2222" r:id="rId22"/>
    <p:sldId id="2221" r:id="rId23"/>
    <p:sldId id="220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885F7-0E0B-4DF8-AEEB-471AA9F2FBFE}" v="133" dt="2018-08-30T11:03:34.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59632" autoAdjust="0"/>
  </p:normalViewPr>
  <p:slideViewPr>
    <p:cSldViewPr snapToGrid="0">
      <p:cViewPr varScale="1">
        <p:scale>
          <a:sx n="61" d="100"/>
          <a:sy n="61" d="100"/>
        </p:scale>
        <p:origin x="1428"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Lean" userId="60efe49c-fdb2-479d-bd36-260f4732f51a" providerId="ADAL" clId="{A60885F7-0E0B-4DF8-AEEB-471AA9F2FBFE}"/>
    <pc:docChg chg="custSel addSld delSld modSld sldOrd">
      <pc:chgData name="Sarah Lean" userId="60efe49c-fdb2-479d-bd36-260f4732f51a" providerId="ADAL" clId="{A60885F7-0E0B-4DF8-AEEB-471AA9F2FBFE}" dt="2018-08-30T11:03:34.535" v="133" actId="14100"/>
      <pc:docMkLst>
        <pc:docMk/>
      </pc:docMkLst>
      <pc:sldChg chg="add">
        <pc:chgData name="Sarah Lean" userId="60efe49c-fdb2-479d-bd36-260f4732f51a" providerId="ADAL" clId="{A60885F7-0E0B-4DF8-AEEB-471AA9F2FBFE}" dt="2018-08-29T19:13:04.004" v="129"/>
        <pc:sldMkLst>
          <pc:docMk/>
          <pc:sldMk cId="1016634497" sldId="510"/>
        </pc:sldMkLst>
      </pc:sldChg>
      <pc:sldChg chg="modSp add setBg">
        <pc:chgData name="Sarah Lean" userId="60efe49c-fdb2-479d-bd36-260f4732f51a" providerId="ADAL" clId="{A60885F7-0E0B-4DF8-AEEB-471AA9F2FBFE}" dt="2018-08-06T08:43:25.750" v="3"/>
        <pc:sldMkLst>
          <pc:docMk/>
          <pc:sldMk cId="723816254" sldId="1838"/>
        </pc:sldMkLst>
        <pc:spChg chg="mod">
          <ac:chgData name="Sarah Lean" userId="60efe49c-fdb2-479d-bd36-260f4732f51a" providerId="ADAL" clId="{A60885F7-0E0B-4DF8-AEEB-471AA9F2FBFE}" dt="2018-08-06T08:43:25.750" v="3"/>
          <ac:spMkLst>
            <pc:docMk/>
            <pc:sldMk cId="723816254" sldId="1838"/>
            <ac:spMk id="247" creationId="{27DE7802-728F-42F3-8260-0D2FB376928D}"/>
          </ac:spMkLst>
        </pc:spChg>
      </pc:sldChg>
      <pc:sldChg chg="add ord">
        <pc:chgData name="Sarah Lean" userId="60efe49c-fdb2-479d-bd36-260f4732f51a" providerId="ADAL" clId="{A60885F7-0E0B-4DF8-AEEB-471AA9F2FBFE}" dt="2018-08-29T19:12:21.124" v="128"/>
        <pc:sldMkLst>
          <pc:docMk/>
          <pc:sldMk cId="1115684779" sldId="2138"/>
        </pc:sldMkLst>
      </pc:sldChg>
      <pc:sldChg chg="addSp delSp modSp add ord setBg delAnim">
        <pc:chgData name="Sarah Lean" userId="60efe49c-fdb2-479d-bd36-260f4732f51a" providerId="ADAL" clId="{A60885F7-0E0B-4DF8-AEEB-471AA9F2FBFE}" dt="2018-08-06T08:58:51.461" v="31" actId="207"/>
        <pc:sldMkLst>
          <pc:docMk/>
          <pc:sldMk cId="2943512434" sldId="2199"/>
        </pc:sldMkLst>
        <pc:spChg chg="del">
          <ac:chgData name="Sarah Lean" userId="60efe49c-fdb2-479d-bd36-260f4732f51a" providerId="ADAL" clId="{A60885F7-0E0B-4DF8-AEEB-471AA9F2FBFE}" dt="2018-08-06T08:58:25.222" v="26" actId="478"/>
          <ac:spMkLst>
            <pc:docMk/>
            <pc:sldMk cId="2943512434" sldId="2199"/>
            <ac:spMk id="9" creationId="{BD0C9E1E-038C-425B-B18A-1FD88338A566}"/>
          </ac:spMkLst>
        </pc:spChg>
        <pc:spChg chg="del">
          <ac:chgData name="Sarah Lean" userId="60efe49c-fdb2-479d-bd36-260f4732f51a" providerId="ADAL" clId="{A60885F7-0E0B-4DF8-AEEB-471AA9F2FBFE}" dt="2018-08-06T08:58:25.222" v="26" actId="478"/>
          <ac:spMkLst>
            <pc:docMk/>
            <pc:sldMk cId="2943512434" sldId="2199"/>
            <ac:spMk id="10" creationId="{3AFDA5A7-0BD9-4000-A183-79007A420FBE}"/>
          </ac:spMkLst>
        </pc:spChg>
        <pc:spChg chg="del mod">
          <ac:chgData name="Sarah Lean" userId="60efe49c-fdb2-479d-bd36-260f4732f51a" providerId="ADAL" clId="{A60885F7-0E0B-4DF8-AEEB-471AA9F2FBFE}" dt="2018-08-06T08:58:25.222" v="26" actId="478"/>
          <ac:spMkLst>
            <pc:docMk/>
            <pc:sldMk cId="2943512434" sldId="2199"/>
            <ac:spMk id="11" creationId="{6176C9AF-8D7A-4667-8DD6-0CE1E6F208FC}"/>
          </ac:spMkLst>
        </pc:spChg>
        <pc:spChg chg="add del">
          <ac:chgData name="Sarah Lean" userId="60efe49c-fdb2-479d-bd36-260f4732f51a" providerId="ADAL" clId="{A60885F7-0E0B-4DF8-AEEB-471AA9F2FBFE}" dt="2018-08-06T08:58:46.847" v="29" actId="478"/>
          <ac:spMkLst>
            <pc:docMk/>
            <pc:sldMk cId="2943512434" sldId="2199"/>
            <ac:spMk id="36" creationId="{95EAA224-57A1-44B6-A393-FF804E333205}"/>
          </ac:spMkLst>
        </pc:spChg>
        <pc:spChg chg="add del">
          <ac:chgData name="Sarah Lean" userId="60efe49c-fdb2-479d-bd36-260f4732f51a" providerId="ADAL" clId="{A60885F7-0E0B-4DF8-AEEB-471AA9F2FBFE}" dt="2018-08-06T08:58:46.847" v="29" actId="478"/>
          <ac:spMkLst>
            <pc:docMk/>
            <pc:sldMk cId="2943512434" sldId="2199"/>
            <ac:spMk id="37" creationId="{9012D0E8-A955-4572-8F5C-61921FA83A2A}"/>
          </ac:spMkLst>
        </pc:spChg>
        <pc:spChg chg="add del">
          <ac:chgData name="Sarah Lean" userId="60efe49c-fdb2-479d-bd36-260f4732f51a" providerId="ADAL" clId="{A60885F7-0E0B-4DF8-AEEB-471AA9F2FBFE}" dt="2018-08-06T08:58:46.847" v="29" actId="478"/>
          <ac:spMkLst>
            <pc:docMk/>
            <pc:sldMk cId="2943512434" sldId="2199"/>
            <ac:spMk id="49" creationId="{BF374C63-C697-4299-B54D-AB938FC1D082}"/>
          </ac:spMkLst>
        </pc:spChg>
        <pc:spChg chg="add del mod">
          <ac:chgData name="Sarah Lean" userId="60efe49c-fdb2-479d-bd36-260f4732f51a" providerId="ADAL" clId="{A60885F7-0E0B-4DF8-AEEB-471AA9F2FBFE}" dt="2018-08-06T08:58:46.847" v="29" actId="478"/>
          <ac:spMkLst>
            <pc:docMk/>
            <pc:sldMk cId="2943512434" sldId="2199"/>
            <ac:spMk id="50" creationId="{6AD2E96C-C947-4B8F-AA33-C767265E5A58}"/>
          </ac:spMkLst>
        </pc:spChg>
        <pc:spChg chg="mod">
          <ac:chgData name="Sarah Lean" userId="60efe49c-fdb2-479d-bd36-260f4732f51a" providerId="ADAL" clId="{A60885F7-0E0B-4DF8-AEEB-471AA9F2FBFE}" dt="2018-08-06T08:58:09.671" v="25" actId="207"/>
          <ac:spMkLst>
            <pc:docMk/>
            <pc:sldMk cId="2943512434" sldId="2199"/>
            <ac:spMk id="57" creationId="{F2A90A9D-428F-40DB-ADFE-9392C11D3F45}"/>
          </ac:spMkLst>
        </pc:spChg>
        <pc:spChg chg="add">
          <ac:chgData name="Sarah Lean" userId="60efe49c-fdb2-479d-bd36-260f4732f51a" providerId="ADAL" clId="{A60885F7-0E0B-4DF8-AEEB-471AA9F2FBFE}" dt="2018-08-06T08:58:25.781" v="27"/>
          <ac:spMkLst>
            <pc:docMk/>
            <pc:sldMk cId="2943512434" sldId="2199"/>
            <ac:spMk id="66" creationId="{3A05C90E-57F4-4852-85D3-7846BBFFF0F3}"/>
          </ac:spMkLst>
        </pc:spChg>
        <pc:spChg chg="add">
          <ac:chgData name="Sarah Lean" userId="60efe49c-fdb2-479d-bd36-260f4732f51a" providerId="ADAL" clId="{A60885F7-0E0B-4DF8-AEEB-471AA9F2FBFE}" dt="2018-08-06T08:58:25.781" v="27"/>
          <ac:spMkLst>
            <pc:docMk/>
            <pc:sldMk cId="2943512434" sldId="2199"/>
            <ac:spMk id="67" creationId="{DE0BEA64-9726-4F6E-B3A8-EFA35663910D}"/>
          </ac:spMkLst>
        </pc:spChg>
        <pc:spChg chg="add">
          <ac:chgData name="Sarah Lean" userId="60efe49c-fdb2-479d-bd36-260f4732f51a" providerId="ADAL" clId="{A60885F7-0E0B-4DF8-AEEB-471AA9F2FBFE}" dt="2018-08-06T08:58:25.781" v="27"/>
          <ac:spMkLst>
            <pc:docMk/>
            <pc:sldMk cId="2943512434" sldId="2199"/>
            <ac:spMk id="68" creationId="{CF51CC1D-4606-4AB6-9D50-8FE9E8BBD027}"/>
          </ac:spMkLst>
        </pc:spChg>
        <pc:spChg chg="add">
          <ac:chgData name="Sarah Lean" userId="60efe49c-fdb2-479d-bd36-260f4732f51a" providerId="ADAL" clId="{A60885F7-0E0B-4DF8-AEEB-471AA9F2FBFE}" dt="2018-08-06T08:58:25.781" v="27"/>
          <ac:spMkLst>
            <pc:docMk/>
            <pc:sldMk cId="2943512434" sldId="2199"/>
            <ac:spMk id="69" creationId="{F90BF830-B69D-44DA-A891-BDA3440C0CD4}"/>
          </ac:spMkLst>
        </pc:spChg>
        <pc:spChg chg="add">
          <ac:chgData name="Sarah Lean" userId="60efe49c-fdb2-479d-bd36-260f4732f51a" providerId="ADAL" clId="{A60885F7-0E0B-4DF8-AEEB-471AA9F2FBFE}" dt="2018-08-06T08:58:25.781" v="27"/>
          <ac:spMkLst>
            <pc:docMk/>
            <pc:sldMk cId="2943512434" sldId="2199"/>
            <ac:spMk id="70" creationId="{65B166D5-6C0B-458D-8DB0-6EAAAB22FA1B}"/>
          </ac:spMkLst>
        </pc:spChg>
        <pc:spChg chg="add">
          <ac:chgData name="Sarah Lean" userId="60efe49c-fdb2-479d-bd36-260f4732f51a" providerId="ADAL" clId="{A60885F7-0E0B-4DF8-AEEB-471AA9F2FBFE}" dt="2018-08-06T08:58:25.781" v="27"/>
          <ac:spMkLst>
            <pc:docMk/>
            <pc:sldMk cId="2943512434" sldId="2199"/>
            <ac:spMk id="71" creationId="{DF7D1566-08F8-40B2-8C7C-F5CF624D98FA}"/>
          </ac:spMkLst>
        </pc:spChg>
        <pc:spChg chg="add">
          <ac:chgData name="Sarah Lean" userId="60efe49c-fdb2-479d-bd36-260f4732f51a" providerId="ADAL" clId="{A60885F7-0E0B-4DF8-AEEB-471AA9F2FBFE}" dt="2018-08-06T08:58:25.781" v="27"/>
          <ac:spMkLst>
            <pc:docMk/>
            <pc:sldMk cId="2943512434" sldId="2199"/>
            <ac:spMk id="72" creationId="{CA9BD77E-06F2-45A8-A8CF-0B8680252BDC}"/>
          </ac:spMkLst>
        </pc:spChg>
        <pc:spChg chg="add">
          <ac:chgData name="Sarah Lean" userId="60efe49c-fdb2-479d-bd36-260f4732f51a" providerId="ADAL" clId="{A60885F7-0E0B-4DF8-AEEB-471AA9F2FBFE}" dt="2018-08-06T08:58:25.781" v="27"/>
          <ac:spMkLst>
            <pc:docMk/>
            <pc:sldMk cId="2943512434" sldId="2199"/>
            <ac:spMk id="73" creationId="{FD53E568-08D9-4C16-84D7-F620B9709E6C}"/>
          </ac:spMkLst>
        </pc:spChg>
        <pc:spChg chg="add">
          <ac:chgData name="Sarah Lean" userId="60efe49c-fdb2-479d-bd36-260f4732f51a" providerId="ADAL" clId="{A60885F7-0E0B-4DF8-AEEB-471AA9F2FBFE}" dt="2018-08-06T08:58:25.781" v="27"/>
          <ac:spMkLst>
            <pc:docMk/>
            <pc:sldMk cId="2943512434" sldId="2199"/>
            <ac:spMk id="74" creationId="{0B1E4960-79CC-418A-B594-A680A3471703}"/>
          </ac:spMkLst>
        </pc:spChg>
        <pc:spChg chg="add">
          <ac:chgData name="Sarah Lean" userId="60efe49c-fdb2-479d-bd36-260f4732f51a" providerId="ADAL" clId="{A60885F7-0E0B-4DF8-AEEB-471AA9F2FBFE}" dt="2018-08-06T08:58:25.781" v="27"/>
          <ac:spMkLst>
            <pc:docMk/>
            <pc:sldMk cId="2943512434" sldId="2199"/>
            <ac:spMk id="75" creationId="{21248EA3-0C0E-4040-B677-270E4B45FFE7}"/>
          </ac:spMkLst>
        </pc:spChg>
        <pc:spChg chg="add">
          <ac:chgData name="Sarah Lean" userId="60efe49c-fdb2-479d-bd36-260f4732f51a" providerId="ADAL" clId="{A60885F7-0E0B-4DF8-AEEB-471AA9F2FBFE}" dt="2018-08-06T08:58:25.781" v="27"/>
          <ac:spMkLst>
            <pc:docMk/>
            <pc:sldMk cId="2943512434" sldId="2199"/>
            <ac:spMk id="76" creationId="{21101D50-D927-4314-9FB6-3A8F12F4DEE9}"/>
          </ac:spMkLst>
        </pc:spChg>
        <pc:spChg chg="add">
          <ac:chgData name="Sarah Lean" userId="60efe49c-fdb2-479d-bd36-260f4732f51a" providerId="ADAL" clId="{A60885F7-0E0B-4DF8-AEEB-471AA9F2FBFE}" dt="2018-08-06T08:58:25.781" v="27"/>
          <ac:spMkLst>
            <pc:docMk/>
            <pc:sldMk cId="2943512434" sldId="2199"/>
            <ac:spMk id="77" creationId="{6482B432-E802-4924-9056-5033A4942388}"/>
          </ac:spMkLst>
        </pc:spChg>
        <pc:spChg chg="add">
          <ac:chgData name="Sarah Lean" userId="60efe49c-fdb2-479d-bd36-260f4732f51a" providerId="ADAL" clId="{A60885F7-0E0B-4DF8-AEEB-471AA9F2FBFE}" dt="2018-08-06T08:58:25.781" v="27"/>
          <ac:spMkLst>
            <pc:docMk/>
            <pc:sldMk cId="2943512434" sldId="2199"/>
            <ac:spMk id="78" creationId="{3C909AD5-D621-4C0D-BF7C-A2C7D76DB607}"/>
          </ac:spMkLst>
        </pc:spChg>
        <pc:spChg chg="add">
          <ac:chgData name="Sarah Lean" userId="60efe49c-fdb2-479d-bd36-260f4732f51a" providerId="ADAL" clId="{A60885F7-0E0B-4DF8-AEEB-471AA9F2FBFE}" dt="2018-08-06T08:58:25.781" v="27"/>
          <ac:spMkLst>
            <pc:docMk/>
            <pc:sldMk cId="2943512434" sldId="2199"/>
            <ac:spMk id="95" creationId="{5C4ED513-D6E7-4845-B404-EC05B0CC8E41}"/>
          </ac:spMkLst>
        </pc:spChg>
        <pc:spChg chg="add">
          <ac:chgData name="Sarah Lean" userId="60efe49c-fdb2-479d-bd36-260f4732f51a" providerId="ADAL" clId="{A60885F7-0E0B-4DF8-AEEB-471AA9F2FBFE}" dt="2018-08-06T08:58:47.360" v="30"/>
          <ac:spMkLst>
            <pc:docMk/>
            <pc:sldMk cId="2943512434" sldId="2199"/>
            <ac:spMk id="96" creationId="{95EAA224-57A1-44B6-A393-FF804E333205}"/>
          </ac:spMkLst>
        </pc:spChg>
        <pc:spChg chg="add">
          <ac:chgData name="Sarah Lean" userId="60efe49c-fdb2-479d-bd36-260f4732f51a" providerId="ADAL" clId="{A60885F7-0E0B-4DF8-AEEB-471AA9F2FBFE}" dt="2018-08-06T08:58:47.360" v="30"/>
          <ac:spMkLst>
            <pc:docMk/>
            <pc:sldMk cId="2943512434" sldId="2199"/>
            <ac:spMk id="97" creationId="{9012D0E8-A955-4572-8F5C-61921FA83A2A}"/>
          </ac:spMkLst>
        </pc:spChg>
        <pc:spChg chg="add">
          <ac:chgData name="Sarah Lean" userId="60efe49c-fdb2-479d-bd36-260f4732f51a" providerId="ADAL" clId="{A60885F7-0E0B-4DF8-AEEB-471AA9F2FBFE}" dt="2018-08-06T08:58:47.360" v="30"/>
          <ac:spMkLst>
            <pc:docMk/>
            <pc:sldMk cId="2943512434" sldId="2199"/>
            <ac:spMk id="105" creationId="{BF374C63-C697-4299-B54D-AB938FC1D082}"/>
          </ac:spMkLst>
        </pc:spChg>
        <pc:spChg chg="add mod">
          <ac:chgData name="Sarah Lean" userId="60efe49c-fdb2-479d-bd36-260f4732f51a" providerId="ADAL" clId="{A60885F7-0E0B-4DF8-AEEB-471AA9F2FBFE}" dt="2018-08-06T08:58:51.461" v="31" actId="207"/>
          <ac:spMkLst>
            <pc:docMk/>
            <pc:sldMk cId="2943512434" sldId="2199"/>
            <ac:spMk id="106" creationId="{6AD2E96C-C947-4B8F-AA33-C767265E5A58}"/>
          </ac:spMkLst>
        </pc:spChg>
        <pc:spChg chg="add">
          <ac:chgData name="Sarah Lean" userId="60efe49c-fdb2-479d-bd36-260f4732f51a" providerId="ADAL" clId="{A60885F7-0E0B-4DF8-AEEB-471AA9F2FBFE}" dt="2018-08-06T08:58:47.360" v="30"/>
          <ac:spMkLst>
            <pc:docMk/>
            <pc:sldMk cId="2943512434" sldId="2199"/>
            <ac:spMk id="115" creationId="{71AE350D-2EA1-435C-8DCF-82429D058310}"/>
          </ac:spMkLst>
        </pc:spChg>
        <pc:spChg chg="add">
          <ac:chgData name="Sarah Lean" userId="60efe49c-fdb2-479d-bd36-260f4732f51a" providerId="ADAL" clId="{A60885F7-0E0B-4DF8-AEEB-471AA9F2FBFE}" dt="2018-08-06T08:58:47.360" v="30"/>
          <ac:spMkLst>
            <pc:docMk/>
            <pc:sldMk cId="2943512434" sldId="2199"/>
            <ac:spMk id="116" creationId="{856C89BB-5FD8-4AF4-87CC-4C105DB18F92}"/>
          </ac:spMkLst>
        </pc:spChg>
        <pc:spChg chg="add">
          <ac:chgData name="Sarah Lean" userId="60efe49c-fdb2-479d-bd36-260f4732f51a" providerId="ADAL" clId="{A60885F7-0E0B-4DF8-AEEB-471AA9F2FBFE}" dt="2018-08-06T08:58:47.360" v="30"/>
          <ac:spMkLst>
            <pc:docMk/>
            <pc:sldMk cId="2943512434" sldId="2199"/>
            <ac:spMk id="117" creationId="{3A05C90E-57F4-4852-85D3-7846BBFFF0F3}"/>
          </ac:spMkLst>
        </pc:spChg>
        <pc:spChg chg="add">
          <ac:chgData name="Sarah Lean" userId="60efe49c-fdb2-479d-bd36-260f4732f51a" providerId="ADAL" clId="{A60885F7-0E0B-4DF8-AEEB-471AA9F2FBFE}" dt="2018-08-06T08:58:47.360" v="30"/>
          <ac:spMkLst>
            <pc:docMk/>
            <pc:sldMk cId="2943512434" sldId="2199"/>
            <ac:spMk id="118" creationId="{DE0BEA64-9726-4F6E-B3A8-EFA35663910D}"/>
          </ac:spMkLst>
        </pc:spChg>
        <pc:spChg chg="add">
          <ac:chgData name="Sarah Lean" userId="60efe49c-fdb2-479d-bd36-260f4732f51a" providerId="ADAL" clId="{A60885F7-0E0B-4DF8-AEEB-471AA9F2FBFE}" dt="2018-08-06T08:58:47.360" v="30"/>
          <ac:spMkLst>
            <pc:docMk/>
            <pc:sldMk cId="2943512434" sldId="2199"/>
            <ac:spMk id="119" creationId="{CF51CC1D-4606-4AB6-9D50-8FE9E8BBD027}"/>
          </ac:spMkLst>
        </pc:spChg>
        <pc:spChg chg="add">
          <ac:chgData name="Sarah Lean" userId="60efe49c-fdb2-479d-bd36-260f4732f51a" providerId="ADAL" clId="{A60885F7-0E0B-4DF8-AEEB-471AA9F2FBFE}" dt="2018-08-06T08:58:47.360" v="30"/>
          <ac:spMkLst>
            <pc:docMk/>
            <pc:sldMk cId="2943512434" sldId="2199"/>
            <ac:spMk id="120" creationId="{F90BF830-B69D-44DA-A891-BDA3440C0CD4}"/>
          </ac:spMkLst>
        </pc:spChg>
        <pc:spChg chg="add">
          <ac:chgData name="Sarah Lean" userId="60efe49c-fdb2-479d-bd36-260f4732f51a" providerId="ADAL" clId="{A60885F7-0E0B-4DF8-AEEB-471AA9F2FBFE}" dt="2018-08-06T08:58:47.360" v="30"/>
          <ac:spMkLst>
            <pc:docMk/>
            <pc:sldMk cId="2943512434" sldId="2199"/>
            <ac:spMk id="121" creationId="{65B166D5-6C0B-458D-8DB0-6EAAAB22FA1B}"/>
          </ac:spMkLst>
        </pc:spChg>
        <pc:spChg chg="add">
          <ac:chgData name="Sarah Lean" userId="60efe49c-fdb2-479d-bd36-260f4732f51a" providerId="ADAL" clId="{A60885F7-0E0B-4DF8-AEEB-471AA9F2FBFE}" dt="2018-08-06T08:58:47.360" v="30"/>
          <ac:spMkLst>
            <pc:docMk/>
            <pc:sldMk cId="2943512434" sldId="2199"/>
            <ac:spMk id="122" creationId="{DF7D1566-08F8-40B2-8C7C-F5CF624D98FA}"/>
          </ac:spMkLst>
        </pc:spChg>
        <pc:spChg chg="add">
          <ac:chgData name="Sarah Lean" userId="60efe49c-fdb2-479d-bd36-260f4732f51a" providerId="ADAL" clId="{A60885F7-0E0B-4DF8-AEEB-471AA9F2FBFE}" dt="2018-08-06T08:58:47.360" v="30"/>
          <ac:spMkLst>
            <pc:docMk/>
            <pc:sldMk cId="2943512434" sldId="2199"/>
            <ac:spMk id="123" creationId="{CA9BD77E-06F2-45A8-A8CF-0B8680252BDC}"/>
          </ac:spMkLst>
        </pc:spChg>
        <pc:spChg chg="add">
          <ac:chgData name="Sarah Lean" userId="60efe49c-fdb2-479d-bd36-260f4732f51a" providerId="ADAL" clId="{A60885F7-0E0B-4DF8-AEEB-471AA9F2FBFE}" dt="2018-08-06T08:58:47.360" v="30"/>
          <ac:spMkLst>
            <pc:docMk/>
            <pc:sldMk cId="2943512434" sldId="2199"/>
            <ac:spMk id="124" creationId="{FD53E568-08D9-4C16-84D7-F620B9709E6C}"/>
          </ac:spMkLst>
        </pc:spChg>
        <pc:spChg chg="add">
          <ac:chgData name="Sarah Lean" userId="60efe49c-fdb2-479d-bd36-260f4732f51a" providerId="ADAL" clId="{A60885F7-0E0B-4DF8-AEEB-471AA9F2FBFE}" dt="2018-08-06T08:58:47.360" v="30"/>
          <ac:spMkLst>
            <pc:docMk/>
            <pc:sldMk cId="2943512434" sldId="2199"/>
            <ac:spMk id="125" creationId="{0B1E4960-79CC-418A-B594-A680A3471703}"/>
          </ac:spMkLst>
        </pc:spChg>
        <pc:spChg chg="add">
          <ac:chgData name="Sarah Lean" userId="60efe49c-fdb2-479d-bd36-260f4732f51a" providerId="ADAL" clId="{A60885F7-0E0B-4DF8-AEEB-471AA9F2FBFE}" dt="2018-08-06T08:58:47.360" v="30"/>
          <ac:spMkLst>
            <pc:docMk/>
            <pc:sldMk cId="2943512434" sldId="2199"/>
            <ac:spMk id="126" creationId="{21248EA3-0C0E-4040-B677-270E4B45FFE7}"/>
          </ac:spMkLst>
        </pc:spChg>
        <pc:spChg chg="add">
          <ac:chgData name="Sarah Lean" userId="60efe49c-fdb2-479d-bd36-260f4732f51a" providerId="ADAL" clId="{A60885F7-0E0B-4DF8-AEEB-471AA9F2FBFE}" dt="2018-08-06T08:58:47.360" v="30"/>
          <ac:spMkLst>
            <pc:docMk/>
            <pc:sldMk cId="2943512434" sldId="2199"/>
            <ac:spMk id="127" creationId="{21101D50-D927-4314-9FB6-3A8F12F4DEE9}"/>
          </ac:spMkLst>
        </pc:spChg>
        <pc:spChg chg="add">
          <ac:chgData name="Sarah Lean" userId="60efe49c-fdb2-479d-bd36-260f4732f51a" providerId="ADAL" clId="{A60885F7-0E0B-4DF8-AEEB-471AA9F2FBFE}" dt="2018-08-06T08:58:47.360" v="30"/>
          <ac:spMkLst>
            <pc:docMk/>
            <pc:sldMk cId="2943512434" sldId="2199"/>
            <ac:spMk id="128" creationId="{6482B432-E802-4924-9056-5033A4942388}"/>
          </ac:spMkLst>
        </pc:spChg>
        <pc:spChg chg="add">
          <ac:chgData name="Sarah Lean" userId="60efe49c-fdb2-479d-bd36-260f4732f51a" providerId="ADAL" clId="{A60885F7-0E0B-4DF8-AEEB-471AA9F2FBFE}" dt="2018-08-06T08:58:47.360" v="30"/>
          <ac:spMkLst>
            <pc:docMk/>
            <pc:sldMk cId="2943512434" sldId="2199"/>
            <ac:spMk id="129" creationId="{3C909AD5-D621-4C0D-BF7C-A2C7D76DB607}"/>
          </ac:spMkLst>
        </pc:spChg>
        <pc:spChg chg="add">
          <ac:chgData name="Sarah Lean" userId="60efe49c-fdb2-479d-bd36-260f4732f51a" providerId="ADAL" clId="{A60885F7-0E0B-4DF8-AEEB-471AA9F2FBFE}" dt="2018-08-06T08:58:47.360" v="30"/>
          <ac:spMkLst>
            <pc:docMk/>
            <pc:sldMk cId="2943512434" sldId="2199"/>
            <ac:spMk id="130" creationId="{5C4ED513-D6E7-4845-B404-EC05B0CC8E41}"/>
          </ac:spMkLst>
        </pc:spChg>
        <pc:grpChg chg="add del mod">
          <ac:chgData name="Sarah Lean" userId="60efe49c-fdb2-479d-bd36-260f4732f51a" providerId="ADAL" clId="{A60885F7-0E0B-4DF8-AEEB-471AA9F2FBFE}" dt="2018-08-06T08:58:46.847" v="29" actId="478"/>
          <ac:grpSpMkLst>
            <pc:docMk/>
            <pc:sldMk cId="2943512434" sldId="2199"/>
            <ac:grpSpMk id="51" creationId="{E71A9EA4-D4C1-46A3-8668-C6203C35ABB8}"/>
          </ac:grpSpMkLst>
        </pc:grpChg>
        <pc:grpChg chg="add del mod">
          <ac:chgData name="Sarah Lean" userId="60efe49c-fdb2-479d-bd36-260f4732f51a" providerId="ADAL" clId="{A60885F7-0E0B-4DF8-AEEB-471AA9F2FBFE}" dt="2018-08-06T08:58:46.847" v="29" actId="478"/>
          <ac:grpSpMkLst>
            <pc:docMk/>
            <pc:sldMk cId="2943512434" sldId="2199"/>
            <ac:grpSpMk id="52" creationId="{46B3D6F8-150B-42D7-8269-C2C286778564}"/>
          </ac:grpSpMkLst>
        </pc:grpChg>
        <pc:grpChg chg="add del mod">
          <ac:chgData name="Sarah Lean" userId="60efe49c-fdb2-479d-bd36-260f4732f51a" providerId="ADAL" clId="{A60885F7-0E0B-4DF8-AEEB-471AA9F2FBFE}" dt="2018-08-06T08:58:46.847" v="29" actId="478"/>
          <ac:grpSpMkLst>
            <pc:docMk/>
            <pc:sldMk cId="2943512434" sldId="2199"/>
            <ac:grpSpMk id="53" creationId="{075D33AC-A9F9-4CCE-881A-9C493D7929CE}"/>
          </ac:grpSpMkLst>
        </pc:grpChg>
        <pc:grpChg chg="add del mod">
          <ac:chgData name="Sarah Lean" userId="60efe49c-fdb2-479d-bd36-260f4732f51a" providerId="ADAL" clId="{A60885F7-0E0B-4DF8-AEEB-471AA9F2FBFE}" dt="2018-08-06T08:58:46.847" v="29" actId="478"/>
          <ac:grpSpMkLst>
            <pc:docMk/>
            <pc:sldMk cId="2943512434" sldId="2199"/>
            <ac:grpSpMk id="54" creationId="{A20005CC-2397-420A-BFAE-B5B27615FF85}"/>
          </ac:grpSpMkLst>
        </pc:grpChg>
        <pc:grpChg chg="add del mod">
          <ac:chgData name="Sarah Lean" userId="60efe49c-fdb2-479d-bd36-260f4732f51a" providerId="ADAL" clId="{A60885F7-0E0B-4DF8-AEEB-471AA9F2FBFE}" dt="2018-08-06T08:58:46.847" v="29" actId="478"/>
          <ac:grpSpMkLst>
            <pc:docMk/>
            <pc:sldMk cId="2943512434" sldId="2199"/>
            <ac:grpSpMk id="55" creationId="{CF401CCD-FF15-40CB-9238-74DA62FC1320}"/>
          </ac:grpSpMkLst>
        </pc:grpChg>
        <pc:grpChg chg="add del mod">
          <ac:chgData name="Sarah Lean" userId="60efe49c-fdb2-479d-bd36-260f4732f51a" providerId="ADAL" clId="{A60885F7-0E0B-4DF8-AEEB-471AA9F2FBFE}" dt="2018-08-06T08:58:46.847" v="29" actId="478"/>
          <ac:grpSpMkLst>
            <pc:docMk/>
            <pc:sldMk cId="2943512434" sldId="2199"/>
            <ac:grpSpMk id="64" creationId="{E13097C2-69C5-49EC-A991-DE66ADC1C830}"/>
          </ac:grpSpMkLst>
        </pc:grpChg>
        <pc:grpChg chg="add del mod">
          <ac:chgData name="Sarah Lean" userId="60efe49c-fdb2-479d-bd36-260f4732f51a" providerId="ADAL" clId="{A60885F7-0E0B-4DF8-AEEB-471AA9F2FBFE}" dt="2018-08-06T08:58:46.847" v="29" actId="478"/>
          <ac:grpSpMkLst>
            <pc:docMk/>
            <pc:sldMk cId="2943512434" sldId="2199"/>
            <ac:grpSpMk id="65" creationId="{80CAAE71-EEB8-4ED6-AFB0-D83C91721409}"/>
          </ac:grpSpMkLst>
        </pc:grpChg>
        <pc:grpChg chg="del">
          <ac:chgData name="Sarah Lean" userId="60efe49c-fdb2-479d-bd36-260f4732f51a" providerId="ADAL" clId="{A60885F7-0E0B-4DF8-AEEB-471AA9F2FBFE}" dt="2018-08-06T08:58:25.222" v="26" actId="478"/>
          <ac:grpSpMkLst>
            <pc:docMk/>
            <pc:sldMk cId="2943512434" sldId="2199"/>
            <ac:grpSpMk id="87" creationId="{D461C016-3822-439A-B2AB-D364624B55FC}"/>
          </ac:grpSpMkLst>
        </pc:grpChg>
        <pc:grpChg chg="del">
          <ac:chgData name="Sarah Lean" userId="60efe49c-fdb2-479d-bd36-260f4732f51a" providerId="ADAL" clId="{A60885F7-0E0B-4DF8-AEEB-471AA9F2FBFE}" dt="2018-08-06T08:58:25.222" v="26" actId="478"/>
          <ac:grpSpMkLst>
            <pc:docMk/>
            <pc:sldMk cId="2943512434" sldId="2199"/>
            <ac:grpSpMk id="88" creationId="{0C144668-E1D3-4987-BFBD-276C02E3DF7F}"/>
          </ac:grpSpMkLst>
        </pc:grpChg>
        <pc:grpChg chg="del">
          <ac:chgData name="Sarah Lean" userId="60efe49c-fdb2-479d-bd36-260f4732f51a" providerId="ADAL" clId="{A60885F7-0E0B-4DF8-AEEB-471AA9F2FBFE}" dt="2018-08-06T08:58:25.222" v="26" actId="478"/>
          <ac:grpSpMkLst>
            <pc:docMk/>
            <pc:sldMk cId="2943512434" sldId="2199"/>
            <ac:grpSpMk id="89" creationId="{011EA5FC-89F4-4FAA-A7E2-1923E5D117AF}"/>
          </ac:grpSpMkLst>
        </pc:grpChg>
        <pc:grpChg chg="del">
          <ac:chgData name="Sarah Lean" userId="60efe49c-fdb2-479d-bd36-260f4732f51a" providerId="ADAL" clId="{A60885F7-0E0B-4DF8-AEEB-471AA9F2FBFE}" dt="2018-08-06T08:58:25.222" v="26" actId="478"/>
          <ac:grpSpMkLst>
            <pc:docMk/>
            <pc:sldMk cId="2943512434" sldId="2199"/>
            <ac:grpSpMk id="90" creationId="{29AA95BD-AEC4-4D5F-B7E3-70C7ABDC371B}"/>
          </ac:grpSpMkLst>
        </pc:grpChg>
        <pc:grpChg chg="del">
          <ac:chgData name="Sarah Lean" userId="60efe49c-fdb2-479d-bd36-260f4732f51a" providerId="ADAL" clId="{A60885F7-0E0B-4DF8-AEEB-471AA9F2FBFE}" dt="2018-08-06T08:58:25.222" v="26" actId="478"/>
          <ac:grpSpMkLst>
            <pc:docMk/>
            <pc:sldMk cId="2943512434" sldId="2199"/>
            <ac:grpSpMk id="91" creationId="{8F0C8D81-9BE5-412F-A160-F3B2392C9E21}"/>
          </ac:grpSpMkLst>
        </pc:grpChg>
        <pc:grpChg chg="del">
          <ac:chgData name="Sarah Lean" userId="60efe49c-fdb2-479d-bd36-260f4732f51a" providerId="ADAL" clId="{A60885F7-0E0B-4DF8-AEEB-471AA9F2FBFE}" dt="2018-08-06T08:58:25.222" v="26" actId="478"/>
          <ac:grpSpMkLst>
            <pc:docMk/>
            <pc:sldMk cId="2943512434" sldId="2199"/>
            <ac:grpSpMk id="92" creationId="{104145A6-C3ED-4627-A789-24F833A076F8}"/>
          </ac:grpSpMkLst>
        </pc:grpChg>
        <pc:grpChg chg="del">
          <ac:chgData name="Sarah Lean" userId="60efe49c-fdb2-479d-bd36-260f4732f51a" providerId="ADAL" clId="{A60885F7-0E0B-4DF8-AEEB-471AA9F2FBFE}" dt="2018-08-06T08:58:25.222" v="26" actId="478"/>
          <ac:grpSpMkLst>
            <pc:docMk/>
            <pc:sldMk cId="2943512434" sldId="2199"/>
            <ac:grpSpMk id="93" creationId="{B5D96FD5-0AAA-4D5D-88AC-6A7383DB83A8}"/>
          </ac:grpSpMkLst>
        </pc:grpChg>
        <pc:grpChg chg="del">
          <ac:chgData name="Sarah Lean" userId="60efe49c-fdb2-479d-bd36-260f4732f51a" providerId="ADAL" clId="{A60885F7-0E0B-4DF8-AEEB-471AA9F2FBFE}" dt="2018-08-06T08:58:25.222" v="26" actId="478"/>
          <ac:grpSpMkLst>
            <pc:docMk/>
            <pc:sldMk cId="2943512434" sldId="2199"/>
            <ac:grpSpMk id="94" creationId="{DCD43B14-18E3-41E3-8F51-864C600787D9}"/>
          </ac:grpSpMkLst>
        </pc:grpChg>
        <pc:grpChg chg="add mod">
          <ac:chgData name="Sarah Lean" userId="60efe49c-fdb2-479d-bd36-260f4732f51a" providerId="ADAL" clId="{A60885F7-0E0B-4DF8-AEEB-471AA9F2FBFE}" dt="2018-08-06T08:58:47.360" v="30"/>
          <ac:grpSpMkLst>
            <pc:docMk/>
            <pc:sldMk cId="2943512434" sldId="2199"/>
            <ac:grpSpMk id="107" creationId="{E71A9EA4-D4C1-46A3-8668-C6203C35ABB8}"/>
          </ac:grpSpMkLst>
        </pc:grpChg>
        <pc:grpChg chg="add mod">
          <ac:chgData name="Sarah Lean" userId="60efe49c-fdb2-479d-bd36-260f4732f51a" providerId="ADAL" clId="{A60885F7-0E0B-4DF8-AEEB-471AA9F2FBFE}" dt="2018-08-06T08:58:47.360" v="30"/>
          <ac:grpSpMkLst>
            <pc:docMk/>
            <pc:sldMk cId="2943512434" sldId="2199"/>
            <ac:grpSpMk id="108" creationId="{46B3D6F8-150B-42D7-8269-C2C286778564}"/>
          </ac:grpSpMkLst>
        </pc:grpChg>
        <pc:grpChg chg="add mod">
          <ac:chgData name="Sarah Lean" userId="60efe49c-fdb2-479d-bd36-260f4732f51a" providerId="ADAL" clId="{A60885F7-0E0B-4DF8-AEEB-471AA9F2FBFE}" dt="2018-08-06T08:58:47.360" v="30"/>
          <ac:grpSpMkLst>
            <pc:docMk/>
            <pc:sldMk cId="2943512434" sldId="2199"/>
            <ac:grpSpMk id="109" creationId="{075D33AC-A9F9-4CCE-881A-9C493D7929CE}"/>
          </ac:grpSpMkLst>
        </pc:grpChg>
        <pc:grpChg chg="add mod">
          <ac:chgData name="Sarah Lean" userId="60efe49c-fdb2-479d-bd36-260f4732f51a" providerId="ADAL" clId="{A60885F7-0E0B-4DF8-AEEB-471AA9F2FBFE}" dt="2018-08-06T08:58:47.360" v="30"/>
          <ac:grpSpMkLst>
            <pc:docMk/>
            <pc:sldMk cId="2943512434" sldId="2199"/>
            <ac:grpSpMk id="110" creationId="{A20005CC-2397-420A-BFAE-B5B27615FF85}"/>
          </ac:grpSpMkLst>
        </pc:grpChg>
        <pc:grpChg chg="add mod">
          <ac:chgData name="Sarah Lean" userId="60efe49c-fdb2-479d-bd36-260f4732f51a" providerId="ADAL" clId="{A60885F7-0E0B-4DF8-AEEB-471AA9F2FBFE}" dt="2018-08-06T08:58:47.360" v="30"/>
          <ac:grpSpMkLst>
            <pc:docMk/>
            <pc:sldMk cId="2943512434" sldId="2199"/>
            <ac:grpSpMk id="111" creationId="{CF401CCD-FF15-40CB-9238-74DA62FC1320}"/>
          </ac:grpSpMkLst>
        </pc:grpChg>
        <pc:grpChg chg="add mod">
          <ac:chgData name="Sarah Lean" userId="60efe49c-fdb2-479d-bd36-260f4732f51a" providerId="ADAL" clId="{A60885F7-0E0B-4DF8-AEEB-471AA9F2FBFE}" dt="2018-08-06T08:58:47.360" v="30"/>
          <ac:grpSpMkLst>
            <pc:docMk/>
            <pc:sldMk cId="2943512434" sldId="2199"/>
            <ac:grpSpMk id="112" creationId="{E13097C2-69C5-49EC-A991-DE66ADC1C830}"/>
          </ac:grpSpMkLst>
        </pc:grpChg>
        <pc:grpChg chg="add mod">
          <ac:chgData name="Sarah Lean" userId="60efe49c-fdb2-479d-bd36-260f4732f51a" providerId="ADAL" clId="{A60885F7-0E0B-4DF8-AEEB-471AA9F2FBFE}" dt="2018-08-06T08:58:47.360" v="30"/>
          <ac:grpSpMkLst>
            <pc:docMk/>
            <pc:sldMk cId="2943512434" sldId="2199"/>
            <ac:grpSpMk id="113" creationId="{80CAAE71-EEB8-4ED6-AFB0-D83C91721409}"/>
          </ac:grpSpMkLst>
        </pc:grpChg>
        <pc:grpChg chg="add mod">
          <ac:chgData name="Sarah Lean" userId="60efe49c-fdb2-479d-bd36-260f4732f51a" providerId="ADAL" clId="{A60885F7-0E0B-4DF8-AEEB-471AA9F2FBFE}" dt="2018-08-06T08:58:47.360" v="30"/>
          <ac:grpSpMkLst>
            <pc:docMk/>
            <pc:sldMk cId="2943512434" sldId="2199"/>
            <ac:grpSpMk id="114" creationId="{090C20CD-1DB1-4954-B4C0-99B4A571CAD6}"/>
          </ac:grpSpMkLst>
        </pc:grpChg>
        <pc:cxnChg chg="del">
          <ac:chgData name="Sarah Lean" userId="60efe49c-fdb2-479d-bd36-260f4732f51a" providerId="ADAL" clId="{A60885F7-0E0B-4DF8-AEEB-471AA9F2FBFE}" dt="2018-08-06T08:58:25.222" v="26" actId="478"/>
          <ac:cxnSpMkLst>
            <pc:docMk/>
            <pc:sldMk cId="2943512434" sldId="2199"/>
            <ac:cxnSpMk id="18" creationId="{596476A6-C6D6-4DA6-82B8-1ED1A33C6794}"/>
          </ac:cxnSpMkLst>
        </pc:cxnChg>
        <pc:cxnChg chg="del">
          <ac:chgData name="Sarah Lean" userId="60efe49c-fdb2-479d-bd36-260f4732f51a" providerId="ADAL" clId="{A60885F7-0E0B-4DF8-AEEB-471AA9F2FBFE}" dt="2018-08-06T08:58:25.222" v="26" actId="478"/>
          <ac:cxnSpMkLst>
            <pc:docMk/>
            <pc:sldMk cId="2943512434" sldId="2199"/>
            <ac:cxnSpMk id="20" creationId="{090D6DDE-98B3-4D63-A518-BB605747D197}"/>
          </ac:cxnSpMkLst>
        </pc:cxnChg>
        <pc:cxnChg chg="del">
          <ac:chgData name="Sarah Lean" userId="60efe49c-fdb2-479d-bd36-260f4732f51a" providerId="ADAL" clId="{A60885F7-0E0B-4DF8-AEEB-471AA9F2FBFE}" dt="2018-08-06T08:58:25.222" v="26" actId="478"/>
          <ac:cxnSpMkLst>
            <pc:docMk/>
            <pc:sldMk cId="2943512434" sldId="2199"/>
            <ac:cxnSpMk id="34" creationId="{A9EF76E7-6169-4174-8339-8BB6CC0222D7}"/>
          </ac:cxnSpMkLst>
        </pc:cxnChg>
        <pc:cxnChg chg="add del">
          <ac:chgData name="Sarah Lean" userId="60efe49c-fdb2-479d-bd36-260f4732f51a" providerId="ADAL" clId="{A60885F7-0E0B-4DF8-AEEB-471AA9F2FBFE}" dt="2018-08-06T08:58:46.847" v="29" actId="478"/>
          <ac:cxnSpMkLst>
            <pc:docMk/>
            <pc:sldMk cId="2943512434" sldId="2199"/>
            <ac:cxnSpMk id="38" creationId="{45F1973A-AC47-4F16-8949-4D726C42FDB3}"/>
          </ac:cxnSpMkLst>
        </pc:cxnChg>
        <pc:cxnChg chg="add del">
          <ac:chgData name="Sarah Lean" userId="60efe49c-fdb2-479d-bd36-260f4732f51a" providerId="ADAL" clId="{A60885F7-0E0B-4DF8-AEEB-471AA9F2FBFE}" dt="2018-08-06T08:58:46.847" v="29" actId="478"/>
          <ac:cxnSpMkLst>
            <pc:docMk/>
            <pc:sldMk cId="2943512434" sldId="2199"/>
            <ac:cxnSpMk id="39" creationId="{837FF55F-EC5C-4792-A664-DF080725D468}"/>
          </ac:cxnSpMkLst>
        </pc:cxnChg>
        <pc:cxnChg chg="add del">
          <ac:chgData name="Sarah Lean" userId="60efe49c-fdb2-479d-bd36-260f4732f51a" providerId="ADAL" clId="{A60885F7-0E0B-4DF8-AEEB-471AA9F2FBFE}" dt="2018-08-06T08:58:46.847" v="29" actId="478"/>
          <ac:cxnSpMkLst>
            <pc:docMk/>
            <pc:sldMk cId="2943512434" sldId="2199"/>
            <ac:cxnSpMk id="40" creationId="{D6B762C9-7B2D-4D56-8B4D-7089CD2E01FD}"/>
          </ac:cxnSpMkLst>
        </pc:cxnChg>
        <pc:cxnChg chg="del">
          <ac:chgData name="Sarah Lean" userId="60efe49c-fdb2-479d-bd36-260f4732f51a" providerId="ADAL" clId="{A60885F7-0E0B-4DF8-AEEB-471AA9F2FBFE}" dt="2018-08-06T08:58:46.847" v="29" actId="478"/>
          <ac:cxnSpMkLst>
            <pc:docMk/>
            <pc:sldMk cId="2943512434" sldId="2199"/>
            <ac:cxnSpMk id="41" creationId="{545D3F8D-15B1-4B1C-9F76-061153381C07}"/>
          </ac:cxnSpMkLst>
        </pc:cxnChg>
        <pc:cxnChg chg="add del">
          <ac:chgData name="Sarah Lean" userId="60efe49c-fdb2-479d-bd36-260f4732f51a" providerId="ADAL" clId="{A60885F7-0E0B-4DF8-AEEB-471AA9F2FBFE}" dt="2018-08-06T08:58:46.847" v="29" actId="478"/>
          <ac:cxnSpMkLst>
            <pc:docMk/>
            <pc:sldMk cId="2943512434" sldId="2199"/>
            <ac:cxnSpMk id="42" creationId="{94D3CEE3-05D6-4986-AF40-C5A660CD5C7B}"/>
          </ac:cxnSpMkLst>
        </pc:cxnChg>
        <pc:cxnChg chg="add del">
          <ac:chgData name="Sarah Lean" userId="60efe49c-fdb2-479d-bd36-260f4732f51a" providerId="ADAL" clId="{A60885F7-0E0B-4DF8-AEEB-471AA9F2FBFE}" dt="2018-08-06T08:58:46.847" v="29" actId="478"/>
          <ac:cxnSpMkLst>
            <pc:docMk/>
            <pc:sldMk cId="2943512434" sldId="2199"/>
            <ac:cxnSpMk id="44" creationId="{DAE1C535-CBB4-4976-A105-DF2994E39D7C}"/>
          </ac:cxnSpMkLst>
        </pc:cxnChg>
        <pc:cxnChg chg="add del mod">
          <ac:chgData name="Sarah Lean" userId="60efe49c-fdb2-479d-bd36-260f4732f51a" providerId="ADAL" clId="{A60885F7-0E0B-4DF8-AEEB-471AA9F2FBFE}" dt="2018-08-06T08:58:46.847" v="29" actId="478"/>
          <ac:cxnSpMkLst>
            <pc:docMk/>
            <pc:sldMk cId="2943512434" sldId="2199"/>
            <ac:cxnSpMk id="45" creationId="{489E9881-1C12-4ACE-8E08-5E769C61A817}"/>
          </ac:cxnSpMkLst>
        </pc:cxnChg>
        <pc:cxnChg chg="del">
          <ac:chgData name="Sarah Lean" userId="60efe49c-fdb2-479d-bd36-260f4732f51a" providerId="ADAL" clId="{A60885F7-0E0B-4DF8-AEEB-471AA9F2FBFE}" dt="2018-08-06T08:58:46.847" v="29" actId="478"/>
          <ac:cxnSpMkLst>
            <pc:docMk/>
            <pc:sldMk cId="2943512434" sldId="2199"/>
            <ac:cxnSpMk id="46" creationId="{CB9FB76B-7CE3-4880-B178-72266DA5FB36}"/>
          </ac:cxnSpMkLst>
        </pc:cxnChg>
        <pc:cxnChg chg="add del">
          <ac:chgData name="Sarah Lean" userId="60efe49c-fdb2-479d-bd36-260f4732f51a" providerId="ADAL" clId="{A60885F7-0E0B-4DF8-AEEB-471AA9F2FBFE}" dt="2018-08-06T08:58:46.847" v="29" actId="478"/>
          <ac:cxnSpMkLst>
            <pc:docMk/>
            <pc:sldMk cId="2943512434" sldId="2199"/>
            <ac:cxnSpMk id="47" creationId="{EF30D22A-8830-4007-A71A-34144A1619BE}"/>
          </ac:cxnSpMkLst>
        </pc:cxnChg>
        <pc:cxnChg chg="del">
          <ac:chgData name="Sarah Lean" userId="60efe49c-fdb2-479d-bd36-260f4732f51a" providerId="ADAL" clId="{A60885F7-0E0B-4DF8-AEEB-471AA9F2FBFE}" dt="2018-08-06T08:58:25.222" v="26" actId="478"/>
          <ac:cxnSpMkLst>
            <pc:docMk/>
            <pc:sldMk cId="2943512434" sldId="2199"/>
            <ac:cxnSpMk id="48" creationId="{FB39FAEA-8981-44AC-B3BC-9D69FA38DF4F}"/>
          </ac:cxnSpMkLst>
        </pc:cxnChg>
        <pc:cxnChg chg="add">
          <ac:chgData name="Sarah Lean" userId="60efe49c-fdb2-479d-bd36-260f4732f51a" providerId="ADAL" clId="{A60885F7-0E0B-4DF8-AEEB-471AA9F2FBFE}" dt="2018-08-06T08:58:47.360" v="30"/>
          <ac:cxnSpMkLst>
            <pc:docMk/>
            <pc:sldMk cId="2943512434" sldId="2199"/>
            <ac:cxnSpMk id="98" creationId="{45F1973A-AC47-4F16-8949-4D726C42FDB3}"/>
          </ac:cxnSpMkLst>
        </pc:cxnChg>
        <pc:cxnChg chg="add">
          <ac:chgData name="Sarah Lean" userId="60efe49c-fdb2-479d-bd36-260f4732f51a" providerId="ADAL" clId="{A60885F7-0E0B-4DF8-AEEB-471AA9F2FBFE}" dt="2018-08-06T08:58:47.360" v="30"/>
          <ac:cxnSpMkLst>
            <pc:docMk/>
            <pc:sldMk cId="2943512434" sldId="2199"/>
            <ac:cxnSpMk id="99" creationId="{837FF55F-EC5C-4792-A664-DF080725D468}"/>
          </ac:cxnSpMkLst>
        </pc:cxnChg>
        <pc:cxnChg chg="add">
          <ac:chgData name="Sarah Lean" userId="60efe49c-fdb2-479d-bd36-260f4732f51a" providerId="ADAL" clId="{A60885F7-0E0B-4DF8-AEEB-471AA9F2FBFE}" dt="2018-08-06T08:58:47.360" v="30"/>
          <ac:cxnSpMkLst>
            <pc:docMk/>
            <pc:sldMk cId="2943512434" sldId="2199"/>
            <ac:cxnSpMk id="100" creationId="{D6B762C9-7B2D-4D56-8B4D-7089CD2E01FD}"/>
          </ac:cxnSpMkLst>
        </pc:cxnChg>
        <pc:cxnChg chg="add">
          <ac:chgData name="Sarah Lean" userId="60efe49c-fdb2-479d-bd36-260f4732f51a" providerId="ADAL" clId="{A60885F7-0E0B-4DF8-AEEB-471AA9F2FBFE}" dt="2018-08-06T08:58:47.360" v="30"/>
          <ac:cxnSpMkLst>
            <pc:docMk/>
            <pc:sldMk cId="2943512434" sldId="2199"/>
            <ac:cxnSpMk id="101" creationId="{94D3CEE3-05D6-4986-AF40-C5A660CD5C7B}"/>
          </ac:cxnSpMkLst>
        </pc:cxnChg>
        <pc:cxnChg chg="add">
          <ac:chgData name="Sarah Lean" userId="60efe49c-fdb2-479d-bd36-260f4732f51a" providerId="ADAL" clId="{A60885F7-0E0B-4DF8-AEEB-471AA9F2FBFE}" dt="2018-08-06T08:58:47.360" v="30"/>
          <ac:cxnSpMkLst>
            <pc:docMk/>
            <pc:sldMk cId="2943512434" sldId="2199"/>
            <ac:cxnSpMk id="102" creationId="{DAE1C535-CBB4-4976-A105-DF2994E39D7C}"/>
          </ac:cxnSpMkLst>
        </pc:cxnChg>
        <pc:cxnChg chg="add">
          <ac:chgData name="Sarah Lean" userId="60efe49c-fdb2-479d-bd36-260f4732f51a" providerId="ADAL" clId="{A60885F7-0E0B-4DF8-AEEB-471AA9F2FBFE}" dt="2018-08-06T08:58:47.360" v="30"/>
          <ac:cxnSpMkLst>
            <pc:docMk/>
            <pc:sldMk cId="2943512434" sldId="2199"/>
            <ac:cxnSpMk id="103" creationId="{489E9881-1C12-4ACE-8E08-5E769C61A817}"/>
          </ac:cxnSpMkLst>
        </pc:cxnChg>
        <pc:cxnChg chg="add">
          <ac:chgData name="Sarah Lean" userId="60efe49c-fdb2-479d-bd36-260f4732f51a" providerId="ADAL" clId="{A60885F7-0E0B-4DF8-AEEB-471AA9F2FBFE}" dt="2018-08-06T08:58:47.360" v="30"/>
          <ac:cxnSpMkLst>
            <pc:docMk/>
            <pc:sldMk cId="2943512434" sldId="2199"/>
            <ac:cxnSpMk id="104" creationId="{EF30D22A-8830-4007-A71A-34144A1619BE}"/>
          </ac:cxnSpMkLst>
        </pc:cxnChg>
      </pc:sldChg>
      <pc:sldChg chg="modNotesTx">
        <pc:chgData name="Sarah Lean" userId="60efe49c-fdb2-479d-bd36-260f4732f51a" providerId="ADAL" clId="{A60885F7-0E0B-4DF8-AEEB-471AA9F2FBFE}" dt="2018-08-06T08:06:22.209" v="0" actId="20577"/>
        <pc:sldMkLst>
          <pc:docMk/>
          <pc:sldMk cId="1959888778" sldId="2210"/>
        </pc:sldMkLst>
      </pc:sldChg>
      <pc:sldChg chg="addSp delSp modSp modNotesTx">
        <pc:chgData name="Sarah Lean" userId="60efe49c-fdb2-479d-bd36-260f4732f51a" providerId="ADAL" clId="{A60885F7-0E0B-4DF8-AEEB-471AA9F2FBFE}" dt="2018-08-06T08:56:53.499" v="21"/>
        <pc:sldMkLst>
          <pc:docMk/>
          <pc:sldMk cId="3073114087" sldId="2211"/>
        </pc:sldMkLst>
        <pc:spChg chg="add del mod">
          <ac:chgData name="Sarah Lean" userId="60efe49c-fdb2-479d-bd36-260f4732f51a" providerId="ADAL" clId="{A60885F7-0E0B-4DF8-AEEB-471AA9F2FBFE}" dt="2018-08-06T08:56:53.499" v="21"/>
          <ac:spMkLst>
            <pc:docMk/>
            <pc:sldMk cId="3073114087" sldId="2211"/>
            <ac:spMk id="4" creationId="{85513957-1955-4F27-BA2B-90580E7C1376}"/>
          </ac:spMkLst>
        </pc:spChg>
        <pc:spChg chg="add del">
          <ac:chgData name="Sarah Lean" userId="60efe49c-fdb2-479d-bd36-260f4732f51a" providerId="ADAL" clId="{A60885F7-0E0B-4DF8-AEEB-471AA9F2FBFE}" dt="2018-08-06T08:56:52.576" v="19"/>
          <ac:spMkLst>
            <pc:docMk/>
            <pc:sldMk cId="3073114087" sldId="2211"/>
            <ac:spMk id="5" creationId="{F0DF3887-DA88-466B-A904-25875D5546EE}"/>
          </ac:spMkLst>
        </pc:spChg>
      </pc:sldChg>
      <pc:sldChg chg="ord">
        <pc:chgData name="Sarah Lean" userId="60efe49c-fdb2-479d-bd36-260f4732f51a" providerId="ADAL" clId="{A60885F7-0E0B-4DF8-AEEB-471AA9F2FBFE}" dt="2018-08-06T09:51:49.234" v="35"/>
        <pc:sldMkLst>
          <pc:docMk/>
          <pc:sldMk cId="3275606927" sldId="2212"/>
        </pc:sldMkLst>
      </pc:sldChg>
      <pc:sldChg chg="modSp">
        <pc:chgData name="Sarah Lean" userId="60efe49c-fdb2-479d-bd36-260f4732f51a" providerId="ADAL" clId="{A60885F7-0E0B-4DF8-AEEB-471AA9F2FBFE}" dt="2018-08-06T10:01:21.497" v="38" actId="403"/>
        <pc:sldMkLst>
          <pc:docMk/>
          <pc:sldMk cId="2597883358" sldId="2219"/>
        </pc:sldMkLst>
        <pc:spChg chg="mod">
          <ac:chgData name="Sarah Lean" userId="60efe49c-fdb2-479d-bd36-260f4732f51a" providerId="ADAL" clId="{A60885F7-0E0B-4DF8-AEEB-471AA9F2FBFE}" dt="2018-08-06T10:01:21.497" v="38" actId="403"/>
          <ac:spMkLst>
            <pc:docMk/>
            <pc:sldMk cId="2597883358" sldId="2219"/>
            <ac:spMk id="3" creationId="{D1E12D4F-CE9F-461E-83B1-5C06C4E31A4A}"/>
          </ac:spMkLst>
        </pc:spChg>
      </pc:sldChg>
      <pc:sldChg chg="modSp add setBg">
        <pc:chgData name="Sarah Lean" userId="60efe49c-fdb2-479d-bd36-260f4732f51a" providerId="ADAL" clId="{A60885F7-0E0B-4DF8-AEEB-471AA9F2FBFE}" dt="2018-08-06T08:43:48.335" v="7"/>
        <pc:sldMkLst>
          <pc:docMk/>
          <pc:sldMk cId="564364598" sldId="2220"/>
        </pc:sldMkLst>
        <pc:spChg chg="mod">
          <ac:chgData name="Sarah Lean" userId="60efe49c-fdb2-479d-bd36-260f4732f51a" providerId="ADAL" clId="{A60885F7-0E0B-4DF8-AEEB-471AA9F2FBFE}" dt="2018-08-06T08:43:48.335" v="7"/>
          <ac:spMkLst>
            <pc:docMk/>
            <pc:sldMk cId="564364598" sldId="2220"/>
            <ac:spMk id="247" creationId="{27DE7802-728F-42F3-8260-0D2FB376928D}"/>
          </ac:spMkLst>
        </pc:spChg>
      </pc:sldChg>
      <pc:sldChg chg="addSp modSp add">
        <pc:chgData name="Sarah Lean" userId="60efe49c-fdb2-479d-bd36-260f4732f51a" providerId="ADAL" clId="{A60885F7-0E0B-4DF8-AEEB-471AA9F2FBFE}" dt="2018-08-06T10:53:16.153" v="100" actId="1076"/>
        <pc:sldMkLst>
          <pc:docMk/>
          <pc:sldMk cId="3381672105" sldId="2221"/>
        </pc:sldMkLst>
        <pc:spChg chg="mod">
          <ac:chgData name="Sarah Lean" userId="60efe49c-fdb2-479d-bd36-260f4732f51a" providerId="ADAL" clId="{A60885F7-0E0B-4DF8-AEEB-471AA9F2FBFE}" dt="2018-08-06T10:52:52.546" v="47" actId="20577"/>
          <ac:spMkLst>
            <pc:docMk/>
            <pc:sldMk cId="3381672105" sldId="2221"/>
            <ac:spMk id="2" creationId="{C1E0D9FF-8F9A-459C-BF99-3ECF69B32D72}"/>
          </ac:spMkLst>
        </pc:spChg>
        <pc:spChg chg="add mod">
          <ac:chgData name="Sarah Lean" userId="60efe49c-fdb2-479d-bd36-260f4732f51a" providerId="ADAL" clId="{A60885F7-0E0B-4DF8-AEEB-471AA9F2FBFE}" dt="2018-08-06T10:53:16.153" v="100" actId="1076"/>
          <ac:spMkLst>
            <pc:docMk/>
            <pc:sldMk cId="3381672105" sldId="2221"/>
            <ac:spMk id="3" creationId="{95A43C54-1A8A-4E8A-ABD8-19DD61710EFF}"/>
          </ac:spMkLst>
        </pc:spChg>
      </pc:sldChg>
      <pc:sldChg chg="add">
        <pc:chgData name="Sarah Lean" userId="60efe49c-fdb2-479d-bd36-260f4732f51a" providerId="ADAL" clId="{A60885F7-0E0B-4DF8-AEEB-471AA9F2FBFE}" dt="2018-08-20T15:08:37.949" v="101"/>
        <pc:sldMkLst>
          <pc:docMk/>
          <pc:sldMk cId="379934509" sldId="2222"/>
        </pc:sldMkLst>
      </pc:sldChg>
      <pc:sldChg chg="modSp add ord">
        <pc:chgData name="Sarah Lean" userId="60efe49c-fdb2-479d-bd36-260f4732f51a" providerId="ADAL" clId="{A60885F7-0E0B-4DF8-AEEB-471AA9F2FBFE}" dt="2018-08-28T08:30:37.598" v="126" actId="20577"/>
        <pc:sldMkLst>
          <pc:docMk/>
          <pc:sldMk cId="1041427741" sldId="2223"/>
        </pc:sldMkLst>
        <pc:spChg chg="mod">
          <ac:chgData name="Sarah Lean" userId="60efe49c-fdb2-479d-bd36-260f4732f51a" providerId="ADAL" clId="{A60885F7-0E0B-4DF8-AEEB-471AA9F2FBFE}" dt="2018-08-28T08:30:37.598" v="126" actId="20577"/>
          <ac:spMkLst>
            <pc:docMk/>
            <pc:sldMk cId="1041427741" sldId="2223"/>
            <ac:spMk id="247" creationId="{27DE7802-728F-42F3-8260-0D2FB376928D}"/>
          </ac:spMkLst>
        </pc:spChg>
      </pc:sldChg>
      <pc:sldChg chg="addSp modSp add modAnim">
        <pc:chgData name="Sarah Lean" userId="60efe49c-fdb2-479d-bd36-260f4732f51a" providerId="ADAL" clId="{A60885F7-0E0B-4DF8-AEEB-471AA9F2FBFE}" dt="2018-08-30T11:03:34.535" v="133" actId="14100"/>
        <pc:sldMkLst>
          <pc:docMk/>
          <pc:sldMk cId="3774308957" sldId="2224"/>
        </pc:sldMkLst>
        <pc:picChg chg="add mod">
          <ac:chgData name="Sarah Lean" userId="60efe49c-fdb2-479d-bd36-260f4732f51a" providerId="ADAL" clId="{A60885F7-0E0B-4DF8-AEEB-471AA9F2FBFE}" dt="2018-08-30T11:03:34.535" v="133" actId="14100"/>
          <ac:picMkLst>
            <pc:docMk/>
            <pc:sldMk cId="3774308957" sldId="2224"/>
            <ac:picMk id="2" creationId="{F13683D7-F135-4682-A4DF-1F668244FFCD}"/>
          </ac:picMkLst>
        </pc:picChg>
      </pc:sldChg>
      <pc:sldMasterChg chg="delSldLayout">
        <pc:chgData name="Sarah Lean" userId="60efe49c-fdb2-479d-bd36-260f4732f51a" providerId="ADAL" clId="{A60885F7-0E0B-4DF8-AEEB-471AA9F2FBFE}" dt="2018-08-06T08:56:32.513" v="15" actId="2696"/>
        <pc:sldMasterMkLst>
          <pc:docMk/>
          <pc:sldMasterMk cId="2010124759" sldId="2147483660"/>
        </pc:sldMasterMkLst>
      </pc:sldMasterChg>
    </pc:docChg>
  </pc:docChgLst>
  <pc:docChgLst>
    <pc:chgData name="Sarah Lean" userId="60efe49c-fdb2-479d-bd36-260f4732f51a" providerId="ADAL" clId="{4F598DE9-80F7-44F7-B745-94FFF115C463}"/>
    <pc:docChg chg="undo custSel addSld delSld modSld sldOrd modMainMaster">
      <pc:chgData name="Sarah Lean" userId="60efe49c-fdb2-479d-bd36-260f4732f51a" providerId="ADAL" clId="{4F598DE9-80F7-44F7-B745-94FFF115C463}" dt="2018-06-26T08:10:58.886" v="4174" actId="20577"/>
      <pc:docMkLst>
        <pc:docMk/>
      </pc:docMkLst>
      <pc:sldChg chg="modSp add ord">
        <pc:chgData name="Sarah Lean" userId="60efe49c-fdb2-479d-bd36-260f4732f51a" providerId="ADAL" clId="{4F598DE9-80F7-44F7-B745-94FFF115C463}" dt="2018-06-18T09:45:52.778" v="660" actId="120"/>
        <pc:sldMkLst>
          <pc:docMk/>
          <pc:sldMk cId="3173122918" sldId="2208"/>
        </pc:sldMkLst>
        <pc:spChg chg="mod">
          <ac:chgData name="Sarah Lean" userId="60efe49c-fdb2-479d-bd36-260f4732f51a" providerId="ADAL" clId="{4F598DE9-80F7-44F7-B745-94FFF115C463}" dt="2018-06-18T09:45:52.778" v="660" actId="120"/>
          <ac:spMkLst>
            <pc:docMk/>
            <pc:sldMk cId="3173122918" sldId="2208"/>
            <ac:spMk id="2" creationId="{DD6261D3-34E1-4BF8-AE64-4510C2779277}"/>
          </ac:spMkLst>
        </pc:spChg>
      </pc:sldChg>
      <pc:sldChg chg="addSp delSp modSp add ord modTransition modNotesTx">
        <pc:chgData name="Sarah Lean" userId="60efe49c-fdb2-479d-bd36-260f4732f51a" providerId="ADAL" clId="{4F598DE9-80F7-44F7-B745-94FFF115C463}" dt="2018-06-19T09:26:52.979" v="3589" actId="2696"/>
        <pc:sldMkLst>
          <pc:docMk/>
          <pc:sldMk cId="1959888778" sldId="2210"/>
        </pc:sldMkLst>
        <pc:spChg chg="mod">
          <ac:chgData name="Sarah Lean" userId="60efe49c-fdb2-479d-bd36-260f4732f51a" providerId="ADAL" clId="{4F598DE9-80F7-44F7-B745-94FFF115C463}" dt="2018-06-18T18:14:53.417" v="2292" actId="1076"/>
          <ac:spMkLst>
            <pc:docMk/>
            <pc:sldMk cId="1959888778" sldId="2210"/>
            <ac:spMk id="2" creationId="{F4F2E7A0-9F39-4283-AA15-CF9F19704565}"/>
          </ac:spMkLst>
        </pc:spChg>
        <pc:spChg chg="add del mod">
          <ac:chgData name="Sarah Lean" userId="60efe49c-fdb2-479d-bd36-260f4732f51a" providerId="ADAL" clId="{4F598DE9-80F7-44F7-B745-94FFF115C463}" dt="2018-06-19T09:26:52.979" v="3589" actId="2696"/>
          <ac:spMkLst>
            <pc:docMk/>
            <pc:sldMk cId="1959888778" sldId="2210"/>
            <ac:spMk id="3" creationId="{786236F0-D32C-4561-98D1-19AD023CE0AF}"/>
          </ac:spMkLst>
        </pc:spChg>
        <pc:spChg chg="add mod">
          <ac:chgData name="Sarah Lean" userId="60efe49c-fdb2-479d-bd36-260f4732f51a" providerId="ADAL" clId="{4F598DE9-80F7-44F7-B745-94FFF115C463}" dt="2018-06-18T14:51:46.282" v="1323" actId="403"/>
          <ac:spMkLst>
            <pc:docMk/>
            <pc:sldMk cId="1959888778" sldId="2210"/>
            <ac:spMk id="4" creationId="{96C104B1-A4DC-4E96-9322-DAE274A2D5FB}"/>
          </ac:spMkLst>
        </pc:spChg>
        <pc:spChg chg="del mod">
          <ac:chgData name="Sarah Lean" userId="60efe49c-fdb2-479d-bd36-260f4732f51a" providerId="ADAL" clId="{4F598DE9-80F7-44F7-B745-94FFF115C463}" dt="2018-06-18T14:33:45.768" v="700" actId="403"/>
          <ac:spMkLst>
            <pc:docMk/>
            <pc:sldMk cId="1959888778" sldId="2210"/>
            <ac:spMk id="24" creationId="{26D36F9B-478B-48F8-B255-9DD89931547E}"/>
          </ac:spMkLst>
        </pc:spChg>
        <pc:grpChg chg="del mod">
          <ac:chgData name="Sarah Lean" userId="60efe49c-fdb2-479d-bd36-260f4732f51a" providerId="ADAL" clId="{4F598DE9-80F7-44F7-B745-94FFF115C463}" dt="2018-06-18T14:51:37.280" v="1320" actId="478"/>
          <ac:grpSpMkLst>
            <pc:docMk/>
            <pc:sldMk cId="1959888778" sldId="2210"/>
            <ac:grpSpMk id="3" creationId="{10DA57A3-2E82-44E6-A714-DC67CC41D54A}"/>
          </ac:grpSpMkLst>
        </pc:grpChg>
        <pc:cxnChg chg="add del">
          <ac:chgData name="Sarah Lean" userId="60efe49c-fdb2-479d-bd36-260f4732f51a" providerId="ADAL" clId="{4F598DE9-80F7-44F7-B745-94FFF115C463}" dt="2018-06-18T14:51:37.280" v="1320" actId="478"/>
          <ac:cxnSpMkLst>
            <pc:docMk/>
            <pc:sldMk cId="1959888778" sldId="2210"/>
            <ac:cxnSpMk id="8" creationId="{6F2A5529-F9B5-4FA6-9473-3D6FEF069A65}"/>
          </ac:cxnSpMkLst>
        </pc:cxnChg>
      </pc:sldChg>
      <pc:sldChg chg="delSp modSp add modNotesTx">
        <pc:chgData name="Sarah Lean" userId="60efe49c-fdb2-479d-bd36-260f4732f51a" providerId="ADAL" clId="{4F598DE9-80F7-44F7-B745-94FFF115C463}" dt="2018-06-18T18:04:27.974" v="1445" actId="20577"/>
        <pc:sldMkLst>
          <pc:docMk/>
          <pc:sldMk cId="3073114087" sldId="2211"/>
        </pc:sldMkLst>
        <pc:spChg chg="del mod">
          <ac:chgData name="Sarah Lean" userId="60efe49c-fdb2-479d-bd36-260f4732f51a" providerId="ADAL" clId="{4F598DE9-80F7-44F7-B745-94FFF115C463}" dt="2018-06-18T14:45:47.779" v="977" actId="478"/>
          <ac:spMkLst>
            <pc:docMk/>
            <pc:sldMk cId="3073114087" sldId="2211"/>
            <ac:spMk id="4" creationId="{96C104B1-A4DC-4E96-9322-DAE274A2D5FB}"/>
          </ac:spMkLst>
        </pc:spChg>
        <pc:grpChg chg="mod">
          <ac:chgData name="Sarah Lean" userId="60efe49c-fdb2-479d-bd36-260f4732f51a" providerId="ADAL" clId="{4F598DE9-80F7-44F7-B745-94FFF115C463}" dt="2018-06-18T14:45:50.841" v="978" actId="1076"/>
          <ac:grpSpMkLst>
            <pc:docMk/>
            <pc:sldMk cId="3073114087" sldId="2211"/>
            <ac:grpSpMk id="3" creationId="{10DA57A3-2E82-44E6-A714-DC67CC41D54A}"/>
          </ac:grpSpMkLst>
        </pc:grpChg>
        <pc:cxnChg chg="del">
          <ac:chgData name="Sarah Lean" userId="60efe49c-fdb2-479d-bd36-260f4732f51a" providerId="ADAL" clId="{4F598DE9-80F7-44F7-B745-94FFF115C463}" dt="2018-06-18T14:45:46.294" v="975" actId="478"/>
          <ac:cxnSpMkLst>
            <pc:docMk/>
            <pc:sldMk cId="3073114087" sldId="2211"/>
            <ac:cxnSpMk id="8" creationId="{6F2A5529-F9B5-4FA6-9473-3D6FEF069A65}"/>
          </ac:cxnSpMkLst>
        </pc:cxnChg>
      </pc:sldChg>
      <pc:sldChg chg="addSp delSp modSp add modTransition modNotesTx">
        <pc:chgData name="Sarah Lean" userId="60efe49c-fdb2-479d-bd36-260f4732f51a" providerId="ADAL" clId="{4F598DE9-80F7-44F7-B745-94FFF115C463}" dt="2018-06-26T08:10:58.886" v="4174" actId="20577"/>
        <pc:sldMkLst>
          <pc:docMk/>
          <pc:sldMk cId="3275606927" sldId="2212"/>
        </pc:sldMkLst>
        <pc:spChg chg="mod">
          <ac:chgData name="Sarah Lean" userId="60efe49c-fdb2-479d-bd36-260f4732f51a" providerId="ADAL" clId="{4F598DE9-80F7-44F7-B745-94FFF115C463}" dt="2018-06-18T18:15:51.817" v="2443" actId="20577"/>
          <ac:spMkLst>
            <pc:docMk/>
            <pc:sldMk cId="3275606927" sldId="2212"/>
            <ac:spMk id="2" creationId="{8B58CEE0-7286-4FFA-8455-6A84388673D1}"/>
          </ac:spMkLst>
        </pc:spChg>
        <pc:spChg chg="add mod">
          <ac:chgData name="Sarah Lean" userId="60efe49c-fdb2-479d-bd36-260f4732f51a" providerId="ADAL" clId="{4F598DE9-80F7-44F7-B745-94FFF115C463}" dt="2018-06-18T18:19:11.687" v="2526" actId="20577"/>
          <ac:spMkLst>
            <pc:docMk/>
            <pc:sldMk cId="3275606927" sldId="2212"/>
            <ac:spMk id="3" creationId="{9DD7FD22-C2ED-4FE0-B2B0-72D43F27621C}"/>
          </ac:spMkLst>
        </pc:spChg>
        <pc:spChg chg="add del mod">
          <ac:chgData name="Sarah Lean" userId="60efe49c-fdb2-479d-bd36-260f4732f51a" providerId="ADAL" clId="{4F598DE9-80F7-44F7-B745-94FFF115C463}" dt="2018-06-18T18:19:03.811" v="2519" actId="20577"/>
          <ac:spMkLst>
            <pc:docMk/>
            <pc:sldMk cId="3275606927" sldId="2212"/>
            <ac:spMk id="4" creationId="{13330ECD-51A0-4EC0-881A-3C0B74D498A9}"/>
          </ac:spMkLst>
        </pc:spChg>
      </pc:sldChg>
      <pc:sldChg chg="addSp modSp add">
        <pc:chgData name="Sarah Lean" userId="60efe49c-fdb2-479d-bd36-260f4732f51a" providerId="ADAL" clId="{4F598DE9-80F7-44F7-B745-94FFF115C463}" dt="2018-06-19T09:17:40.493" v="3531" actId="27636"/>
        <pc:sldMkLst>
          <pc:docMk/>
          <pc:sldMk cId="3992484108" sldId="2214"/>
        </pc:sldMkLst>
        <pc:spChg chg="mod">
          <ac:chgData name="Sarah Lean" userId="60efe49c-fdb2-479d-bd36-260f4732f51a" providerId="ADAL" clId="{4F598DE9-80F7-44F7-B745-94FFF115C463}" dt="2018-06-18T18:39:07.509" v="2887" actId="20577"/>
          <ac:spMkLst>
            <pc:docMk/>
            <pc:sldMk cId="3992484108" sldId="2214"/>
            <ac:spMk id="2" creationId="{28305B17-1C5B-4D3C-9F1E-78167E281820}"/>
          </ac:spMkLst>
        </pc:spChg>
        <pc:spChg chg="mod">
          <ac:chgData name="Sarah Lean" userId="60efe49c-fdb2-479d-bd36-260f4732f51a" providerId="ADAL" clId="{4F598DE9-80F7-44F7-B745-94FFF115C463}" dt="2018-06-19T09:17:40.493" v="3531" actId="27636"/>
          <ac:spMkLst>
            <pc:docMk/>
            <pc:sldMk cId="3992484108" sldId="2214"/>
            <ac:spMk id="3" creationId="{DF4F8879-6571-4EB5-884D-9F3383BB7BF5}"/>
          </ac:spMkLst>
        </pc:spChg>
        <pc:picChg chg="add mod">
          <ac:chgData name="Sarah Lean" userId="60efe49c-fdb2-479d-bd36-260f4732f51a" providerId="ADAL" clId="{4F598DE9-80F7-44F7-B745-94FFF115C463}" dt="2018-06-18T18:45:41.273" v="3324" actId="14100"/>
          <ac:picMkLst>
            <pc:docMk/>
            <pc:sldMk cId="3992484108" sldId="2214"/>
            <ac:picMk id="1026" creationId="{FB7E2BD3-0337-4423-A2AF-06AC0D9289F3}"/>
          </ac:picMkLst>
        </pc:picChg>
      </pc:sldChg>
      <pc:sldChg chg="addSp delSp modSp add modTransition modNotesTx">
        <pc:chgData name="Sarah Lean" userId="60efe49c-fdb2-479d-bd36-260f4732f51a" providerId="ADAL" clId="{4F598DE9-80F7-44F7-B745-94FFF115C463}" dt="2018-06-19T09:17:50.278" v="3533" actId="2711"/>
        <pc:sldMkLst>
          <pc:docMk/>
          <pc:sldMk cId="38849364" sldId="2216"/>
        </pc:sldMkLst>
        <pc:spChg chg="del">
          <ac:chgData name="Sarah Lean" userId="60efe49c-fdb2-479d-bd36-260f4732f51a" providerId="ADAL" clId="{4F598DE9-80F7-44F7-B745-94FFF115C463}" dt="2018-06-18T18:50:43.187" v="3382" actId="20577"/>
          <ac:spMkLst>
            <pc:docMk/>
            <pc:sldMk cId="38849364" sldId="2216"/>
            <ac:spMk id="2" creationId="{43532F4D-02CC-4FAE-8703-84B046BE3736}"/>
          </ac:spMkLst>
        </pc:spChg>
        <pc:spChg chg="add mod">
          <ac:chgData name="Sarah Lean" userId="60efe49c-fdb2-479d-bd36-260f4732f51a" providerId="ADAL" clId="{4F598DE9-80F7-44F7-B745-94FFF115C463}" dt="2018-06-19T09:17:50.278" v="3533" actId="2711"/>
          <ac:spMkLst>
            <pc:docMk/>
            <pc:sldMk cId="38849364" sldId="2216"/>
            <ac:spMk id="2" creationId="{806F03AE-2AC8-48CD-BBAB-98EBE95768A7}"/>
          </ac:spMkLst>
        </pc:spChg>
        <pc:spChg chg="del">
          <ac:chgData name="Sarah Lean" userId="60efe49c-fdb2-479d-bd36-260f4732f51a" providerId="ADAL" clId="{4F598DE9-80F7-44F7-B745-94FFF115C463}" dt="2018-06-18T18:50:43.187" v="3382" actId="20577"/>
          <ac:spMkLst>
            <pc:docMk/>
            <pc:sldMk cId="38849364" sldId="2216"/>
            <ac:spMk id="3" creationId="{0273C714-18BB-4D8C-9997-0BE1DAA86FCC}"/>
          </ac:spMkLst>
        </pc:spChg>
        <pc:spChg chg="add mod">
          <ac:chgData name="Sarah Lean" userId="60efe49c-fdb2-479d-bd36-260f4732f51a" providerId="ADAL" clId="{4F598DE9-80F7-44F7-B745-94FFF115C463}" dt="2018-06-18T18:50:48.729" v="3406" actId="20577"/>
          <ac:spMkLst>
            <pc:docMk/>
            <pc:sldMk cId="38849364" sldId="2216"/>
            <ac:spMk id="4" creationId="{8F1DEBC7-0D1D-4946-97BD-F23E67F432E4}"/>
          </ac:spMkLst>
        </pc:spChg>
      </pc:sldChg>
      <pc:sldChg chg="modSp add modTransition">
        <pc:chgData name="Sarah Lean" userId="60efe49c-fdb2-479d-bd36-260f4732f51a" providerId="ADAL" clId="{4F598DE9-80F7-44F7-B745-94FFF115C463}" dt="2018-06-19T09:27:19.743" v="3599" actId="2696"/>
        <pc:sldMkLst>
          <pc:docMk/>
          <pc:sldMk cId="2023728681" sldId="2217"/>
        </pc:sldMkLst>
        <pc:spChg chg="mod">
          <ac:chgData name="Sarah Lean" userId="60efe49c-fdb2-479d-bd36-260f4732f51a" providerId="ADAL" clId="{4F598DE9-80F7-44F7-B745-94FFF115C463}" dt="2018-06-19T09:27:15.448" v="3598" actId="1076"/>
          <ac:spMkLst>
            <pc:docMk/>
            <pc:sldMk cId="2023728681" sldId="2217"/>
            <ac:spMk id="4" creationId="{96C104B1-A4DC-4E96-9322-DAE274A2D5FB}"/>
          </ac:spMkLst>
        </pc:spChg>
      </pc:sldChg>
      <pc:sldChg chg="addSp delSp modSp add ord modTransition">
        <pc:chgData name="Sarah Lean" userId="60efe49c-fdb2-479d-bd36-260f4732f51a" providerId="ADAL" clId="{4F598DE9-80F7-44F7-B745-94FFF115C463}" dt="2018-06-20T12:47:09.597" v="3825" actId="20577"/>
        <pc:sldMkLst>
          <pc:docMk/>
          <pc:sldMk cId="3584581092" sldId="2218"/>
        </pc:sldMkLst>
        <pc:spChg chg="del">
          <ac:chgData name="Sarah Lean" userId="60efe49c-fdb2-479d-bd36-260f4732f51a" providerId="ADAL" clId="{4F598DE9-80F7-44F7-B745-94FFF115C463}" dt="2018-06-20T11:56:54.593" v="3618" actId="20577"/>
          <ac:spMkLst>
            <pc:docMk/>
            <pc:sldMk cId="3584581092" sldId="2218"/>
            <ac:spMk id="2" creationId="{B66D7C2D-DE55-4E22-A026-EC522BF4BEED}"/>
          </ac:spMkLst>
        </pc:spChg>
        <pc:spChg chg="del">
          <ac:chgData name="Sarah Lean" userId="60efe49c-fdb2-479d-bd36-260f4732f51a" providerId="ADAL" clId="{4F598DE9-80F7-44F7-B745-94FFF115C463}" dt="2018-06-20T11:56:54.593" v="3618" actId="20577"/>
          <ac:spMkLst>
            <pc:docMk/>
            <pc:sldMk cId="3584581092" sldId="2218"/>
            <ac:spMk id="3" creationId="{88B3D342-0D35-4820-A70A-2CBF1763BE53}"/>
          </ac:spMkLst>
        </pc:spChg>
        <pc:spChg chg="add mod">
          <ac:chgData name="Sarah Lean" userId="60efe49c-fdb2-479d-bd36-260f4732f51a" providerId="ADAL" clId="{4F598DE9-80F7-44F7-B745-94FFF115C463}" dt="2018-06-20T11:57:31.177" v="3629" actId="2711"/>
          <ac:spMkLst>
            <pc:docMk/>
            <pc:sldMk cId="3584581092" sldId="2218"/>
            <ac:spMk id="4" creationId="{022BE124-E4A9-43DC-93E0-BAF42CC3DC5A}"/>
          </ac:spMkLst>
        </pc:spChg>
        <pc:spChg chg="add del mod">
          <ac:chgData name="Sarah Lean" userId="60efe49c-fdb2-479d-bd36-260f4732f51a" providerId="ADAL" clId="{4F598DE9-80F7-44F7-B745-94FFF115C463}" dt="2018-06-20T11:58:22.721" v="3632" actId="20577"/>
          <ac:spMkLst>
            <pc:docMk/>
            <pc:sldMk cId="3584581092" sldId="2218"/>
            <ac:spMk id="5" creationId="{1EDAF5D9-E4A9-4C06-BDAA-A070BF92BAC9}"/>
          </ac:spMkLst>
        </pc:spChg>
        <pc:spChg chg="add mod">
          <ac:chgData name="Sarah Lean" userId="60efe49c-fdb2-479d-bd36-260f4732f51a" providerId="ADAL" clId="{4F598DE9-80F7-44F7-B745-94FFF115C463}" dt="2018-06-20T12:47:09.597" v="3825" actId="20577"/>
          <ac:spMkLst>
            <pc:docMk/>
            <pc:sldMk cId="3584581092" sldId="2218"/>
            <ac:spMk id="6" creationId="{1D42E7A4-298F-4D23-A2CF-B8A5D3FAFF8A}"/>
          </ac:spMkLst>
        </pc:spChg>
      </pc:sldChg>
      <pc:sldChg chg="addSp modSp add">
        <pc:chgData name="Sarah Lean" userId="60efe49c-fdb2-479d-bd36-260f4732f51a" providerId="ADAL" clId="{4F598DE9-80F7-44F7-B745-94FFF115C463}" dt="2018-06-26T08:09:31.689" v="4013" actId="255"/>
        <pc:sldMkLst>
          <pc:docMk/>
          <pc:sldMk cId="2597883358" sldId="2219"/>
        </pc:sldMkLst>
        <pc:spChg chg="mod">
          <ac:chgData name="Sarah Lean" userId="60efe49c-fdb2-479d-bd36-260f4732f51a" providerId="ADAL" clId="{4F598DE9-80F7-44F7-B745-94FFF115C463}" dt="2018-06-26T08:09:12.574" v="4007" actId="20577"/>
          <ac:spMkLst>
            <pc:docMk/>
            <pc:sldMk cId="2597883358" sldId="2219"/>
            <ac:spMk id="2" creationId="{1F5D7037-FA76-4880-A225-136E897BDB06}"/>
          </ac:spMkLst>
        </pc:spChg>
        <pc:spChg chg="add mod">
          <ac:chgData name="Sarah Lean" userId="60efe49c-fdb2-479d-bd36-260f4732f51a" providerId="ADAL" clId="{4F598DE9-80F7-44F7-B745-94FFF115C463}" dt="2018-06-26T08:09:31.689" v="4013" actId="255"/>
          <ac:spMkLst>
            <pc:docMk/>
            <pc:sldMk cId="2597883358" sldId="2219"/>
            <ac:spMk id="3" creationId="{D1E12D4F-CE9F-461E-83B1-5C06C4E31A4A}"/>
          </ac:spMkLst>
        </pc:spChg>
      </pc:sldChg>
      <pc:sldMasterChg chg="setBg modSldLayout">
        <pc:chgData name="Sarah Lean" userId="60efe49c-fdb2-479d-bd36-260f4732f51a" providerId="ADAL" clId="{4F598DE9-80F7-44F7-B745-94FFF115C463}" dt="2018-06-18T09:57:30.992" v="690" actId="20577"/>
        <pc:sldMasterMkLst>
          <pc:docMk/>
          <pc:sldMasterMk cId="2010124759" sldId="2147483660"/>
        </pc:sldMasterMkLst>
        <pc:sldLayoutChg chg="setBg">
          <pc:chgData name="Sarah Lean" userId="60efe49c-fdb2-479d-bd36-260f4732f51a" providerId="ADAL" clId="{4F598DE9-80F7-44F7-B745-94FFF115C463}" dt="2018-06-18T09:57:30.992" v="690" actId="20577"/>
          <pc:sldLayoutMkLst>
            <pc:docMk/>
            <pc:sldMasterMk cId="2010124759" sldId="2147483660"/>
            <pc:sldLayoutMk cId="1652143890" sldId="2147483661"/>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3411336530" sldId="2147483662"/>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2161144180" sldId="2147483663"/>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3725596807" sldId="2147483664"/>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1563649588" sldId="2147483665"/>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1274526061" sldId="2147483666"/>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946862000" sldId="2147483667"/>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1023939272" sldId="2147483668"/>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96296720" sldId="2147483669"/>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1167420278" sldId="2147483670"/>
          </pc:sldLayoutMkLst>
        </pc:sldLayoutChg>
        <pc:sldLayoutChg chg="setBg">
          <pc:chgData name="Sarah Lean" userId="60efe49c-fdb2-479d-bd36-260f4732f51a" providerId="ADAL" clId="{4F598DE9-80F7-44F7-B745-94FFF115C463}" dt="2018-06-18T09:57:30.992" v="690" actId="20577"/>
          <pc:sldLayoutMkLst>
            <pc:docMk/>
            <pc:sldMasterMk cId="2010124759" sldId="2147483660"/>
            <pc:sldLayoutMk cId="529414219" sldId="2147483671"/>
          </pc:sldLayoutMkLst>
        </pc:sldLayoutChg>
        <pc:sldLayoutChg chg="modSp setBg">
          <pc:chgData name="Sarah Lean" userId="60efe49c-fdb2-479d-bd36-260f4732f51a" providerId="ADAL" clId="{4F598DE9-80F7-44F7-B745-94FFF115C463}" dt="2018-06-18T09:57:30.992" v="690" actId="20577"/>
          <pc:sldLayoutMkLst>
            <pc:docMk/>
            <pc:sldMasterMk cId="2010124759" sldId="2147483660"/>
            <pc:sldLayoutMk cId="1016783182" sldId="2147483672"/>
          </pc:sldLayoutMkLst>
          <pc:spChg chg="mod">
            <ac:chgData name="Sarah Lean" userId="60efe49c-fdb2-479d-bd36-260f4732f51a" providerId="ADAL" clId="{4F598DE9-80F7-44F7-B745-94FFF115C463}" dt="2018-06-18T09:47:54.649" v="663" actId="16037"/>
            <ac:spMkLst>
              <pc:docMk/>
              <pc:sldMasterMk cId="2010124759" sldId="2147483660"/>
              <pc:sldLayoutMk cId="1016783182" sldId="2147483672"/>
              <ac:spMk id="4"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C9807-5792-4413-82CA-D491127FA8B0}" type="datetimeFigureOut">
              <a:rPr lang="en-GB" smtClean="0"/>
              <a:t>30/08/2018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F8D6F-0F01-4331-837B-35F82AB079BF}" type="slidenum">
              <a:rPr lang="en-GB" smtClean="0"/>
              <a:t>‹#›</a:t>
            </a:fld>
            <a:endParaRPr lang="en-GB"/>
          </a:p>
        </p:txBody>
      </p:sp>
    </p:spTree>
    <p:extLst>
      <p:ext uri="{BB962C8B-B14F-4D97-AF65-F5344CB8AC3E}">
        <p14:creationId xmlns:p14="http://schemas.microsoft.com/office/powerpoint/2010/main" val="2244787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Confluence of migration triggers/catalysts [including outsourced datacenter contract expirations, integrating acquisitions, urgent capacity needs, software &amp; hardware refresh, end of support, security threats (e.g., </a:t>
            </a:r>
            <a:r>
              <a:rPr lang="en-US" sz="1200" kern="1200" dirty="0" err="1">
                <a:solidFill>
                  <a:schemeClr val="tx1"/>
                </a:solidFill>
                <a:effectLst/>
                <a:latin typeface="+mn-lt"/>
                <a:ea typeface="+mn-ea"/>
                <a:cs typeface="+mn-cs"/>
              </a:rPr>
              <a:t>Spectre</a:t>
            </a:r>
            <a:r>
              <a:rPr lang="en-US" sz="1200" kern="1200" dirty="0">
                <a:solidFill>
                  <a:schemeClr val="tx1"/>
                </a:solidFill>
                <a:effectLst/>
                <a:latin typeface="+mn-lt"/>
                <a:ea typeface="+mn-ea"/>
                <a:cs typeface="+mn-cs"/>
              </a:rPr>
              <a:t>), compliance (e.g., GDPR), Need to deliver applications faster]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106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AF8D6F-0F01-4331-837B-35F82AB079BF}" type="slidenum">
              <a:rPr lang="en-GB" smtClean="0"/>
              <a:t>14</a:t>
            </a:fld>
            <a:endParaRPr lang="en-GB"/>
          </a:p>
        </p:txBody>
      </p:sp>
    </p:spTree>
    <p:extLst>
      <p:ext uri="{BB962C8B-B14F-4D97-AF65-F5344CB8AC3E}">
        <p14:creationId xmlns:p14="http://schemas.microsoft.com/office/powerpoint/2010/main" val="2326473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pPr defTabSz="914460" eaLnBrk="1" fontAlgn="auto" hangingPunct="1">
              <a:spcBef>
                <a:spcPts val="0"/>
              </a:spcBef>
              <a:spcAft>
                <a:spcPts val="333"/>
              </a:spcAft>
              <a:defRPr/>
            </a:pPr>
            <a:r>
              <a:rPr lang="en-US" sz="800" b="0" kern="1200" dirty="0">
                <a:solidFill>
                  <a:schemeClr val="tx1"/>
                </a:solidFill>
                <a:effectLst/>
                <a:latin typeface="Segoe UI Light" pitchFamily="34" charset="0"/>
                <a:ea typeface="MS PGothic" panose="020B0600070205080204" pitchFamily="34" charset="-128"/>
                <a:cs typeface="MS PGothic" charset="0"/>
              </a:rPr>
              <a:t>For Windows Server 2008 and Windows Server 2008 R2, end-of-life mainstream support </a:t>
            </a:r>
            <a:r>
              <a:rPr lang="en-US" sz="800" kern="1200" dirty="0">
                <a:solidFill>
                  <a:schemeClr val="tx1"/>
                </a:solidFill>
                <a:effectLst/>
                <a:latin typeface="Segoe UI Light" pitchFamily="34" charset="0"/>
                <a:ea typeface="MS PGothic" panose="020B0600070205080204" pitchFamily="34" charset="-128"/>
                <a:cs typeface="MS PGothic" charset="0"/>
              </a:rPr>
              <a:t>ended January 14, 2015—and Microsoft ends Extended Support on January 14, 2020.</a:t>
            </a: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S PGothic" charset="0"/>
            </a:endParaRPr>
          </a:p>
          <a:p>
            <a:pPr defTabSz="914460" eaLnBrk="1" fontAlgn="auto" hangingPunct="1">
              <a:spcBef>
                <a:spcPts val="0"/>
              </a:spcBef>
              <a:spcAft>
                <a:spcPts val="333"/>
              </a:spcAft>
              <a:defRPr/>
            </a:pPr>
            <a:r>
              <a:rPr lang="en-US" sz="800" kern="1200" dirty="0">
                <a:solidFill>
                  <a:schemeClr val="tx1"/>
                </a:solidFill>
                <a:effectLst/>
                <a:latin typeface="Segoe UI Light" pitchFamily="34" charset="0"/>
                <a:ea typeface="MS PGothic" panose="020B0600070205080204" pitchFamily="34" charset="-128"/>
                <a:cs typeface="MS PGothic" charset="0"/>
              </a:rPr>
              <a:t>Likewise, Extended Support for SQL Server 2008 and 2008 R2 ends July 9, 2019. The database is often tied to one or more applications running on Windows Server, so it makes sense to look at both as you build your EOS plan.</a:t>
            </a: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defTabSz="914460" eaLnBrk="1" fontAlgn="auto" hangingPunct="1">
              <a:spcBef>
                <a:spcPts val="0"/>
              </a:spcBef>
              <a:spcAft>
                <a:spcPts val="333"/>
              </a:spcAft>
              <a:defRPr/>
            </a:pPr>
            <a:r>
              <a:rPr lang="en-US" sz="800" kern="1200" dirty="0">
                <a:solidFill>
                  <a:schemeClr val="tx1"/>
                </a:solidFill>
                <a:effectLst/>
                <a:latin typeface="Segoe UI Light" pitchFamily="34" charset="0"/>
                <a:ea typeface="MS PGothic" panose="020B0600070205080204" pitchFamily="34" charset="-128"/>
                <a:cs typeface="+mn-cs"/>
              </a:rPr>
              <a:t>Many organizations are running workloads on Windows Server 2008 and 2008 R2. </a:t>
            </a:r>
            <a:r>
              <a:rPr lang="en-US" sz="800" dirty="0"/>
              <a:t>You can continue to use Windows Server 2008 R2 safely in your environment’s architecture, at least until the extended support expiration date. </a:t>
            </a: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marL="0" marR="0" lvl="0" indent="0" algn="l" defTabSz="914460"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S PGothic" panose="020B0600070205080204" pitchFamily="34" charset="-128"/>
                <a:cs typeface="+mn-cs"/>
              </a:rPr>
              <a:t>If you put off action, however, you will stop receiving regular security updates, putting your server workloads at risk. We always recommend running current versions of software for the most advanced security, performance and innovation features. Plus, you are always protected with regular security updates. </a:t>
            </a:r>
            <a:r>
              <a:rPr lang="en-US" dirty="0"/>
              <a:t> </a:t>
            </a:r>
            <a:r>
              <a:rPr lang="en-US" u="sng" dirty="0"/>
              <a:t>https://portal.msrc.microsoft.com</a:t>
            </a:r>
            <a:endParaRPr lang="en-US" b="0" i="0" u="sng" strike="noStrike" kern="1200" dirty="0">
              <a:cs typeface="Segoe UI Light"/>
            </a:endParaRP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defTabSz="914460" eaLnBrk="1" fontAlgn="auto" hangingPunct="1">
              <a:spcBef>
                <a:spcPts val="0"/>
              </a:spcBef>
              <a:spcAft>
                <a:spcPts val="333"/>
              </a:spcAft>
              <a:defRPr/>
            </a:pPr>
            <a:endParaRPr lang="en-US" sz="800" kern="1200" dirty="0">
              <a:solidFill>
                <a:schemeClr val="tx1"/>
              </a:solidFill>
              <a:effectLst/>
              <a:latin typeface="Segoe UI Light" pitchFamily="34" charset="0"/>
              <a:ea typeface="MS PGothic" panose="020B0600070205080204" pitchFamily="34" charset="-128"/>
              <a:cs typeface="+mn-cs"/>
            </a:endParaRPr>
          </a:p>
          <a:p>
            <a:pPr defTabSz="914460" eaLnBrk="1" fontAlgn="auto" hangingPunct="1">
              <a:spcBef>
                <a:spcPts val="0"/>
              </a:spcBef>
              <a:spcAft>
                <a:spcPts val="333"/>
              </a:spcAft>
              <a:defRPr/>
            </a:pPr>
            <a:endParaRPr lang="en-US" sz="882" dirty="0">
              <a:ea typeface="+mn-ea"/>
              <a:cs typeface="+mn-cs"/>
            </a:endParaRPr>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831580"/>
            <a:ext cx="6052312" cy="361897"/>
          </a:xfrm>
        </p:spPr>
        <p:txBody>
          <a:bodyPr rtlCol="0"/>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4E819A-EED3-44CB-85D8-4386456FF616}" type="datetime8">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8/30/2018 12:02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F8CFFA-587F-40A2-B749-84F566BE5D70}"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293956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solidFill>
                  <a:srgbClr val="0068BB"/>
                </a:solidFill>
              </a:rPr>
              <a:t>When you choose Azure for your Windows Server workloads—you can stay with the technology leader you trust and get unique benefits.</a:t>
            </a:r>
          </a:p>
        </p:txBody>
      </p:sp>
    </p:spTree>
    <p:extLst>
      <p:ext uri="{BB962C8B-B14F-4D97-AF65-F5344CB8AC3E}">
        <p14:creationId xmlns:p14="http://schemas.microsoft.com/office/powerpoint/2010/main" val="160286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Azure Migrate is a tool that was released last year.  It can help you understand what is going on in your environment, how feasible it is to move your environment to the cloud, costs associated with that and migration risks/paths.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Azure Migrate is a great tool that can be used, free of charge to help you build a business card for a cloud migration.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360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Azure Migrate is a virtual appliance that can be used to discover what virtual machines in your environment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Dependency mapping can be used to ensure you have fully visibility of all your applications, understand how servers and applications connect and possibly discover unknown dependencies and relationships</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Provides intelligent sizing, can help fit the right Azure t-shirt for your on premise VMs.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Detailed cost analysis, helping you to specify region, currency and calculate discounts including Azure Hybrid Benefit for Windows Server</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Azure Readiness, a deep assessment of VMs to determine Azure compatibility, suggesting migration recommendations.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18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Migrate currently only supported VMware, support for 5.5, 6.0 and 6.5</a:t>
            </a:r>
          </a:p>
          <a:p>
            <a:endParaRPr lang="en-GB" dirty="0"/>
          </a:p>
          <a:p>
            <a:r>
              <a:rPr lang="en-GB" dirty="0" err="1"/>
              <a:t>Hyper-v</a:t>
            </a:r>
            <a:r>
              <a:rPr lang="en-GB" dirty="0"/>
              <a:t> and physical server support coming soon</a:t>
            </a:r>
          </a:p>
          <a:p>
            <a:endParaRPr lang="en-GB" dirty="0"/>
          </a:p>
          <a:p>
            <a:r>
              <a:rPr lang="en-GB" dirty="0"/>
              <a:t>Azure Migrate projects can be created in West Central US or East US at the moment BUT you can plan migrations to any of the </a:t>
            </a:r>
            <a:r>
              <a:rPr lang="en-GB"/>
              <a:t>30 supported target regions</a:t>
            </a:r>
            <a:endParaRPr lang="en-GB" dirty="0"/>
          </a:p>
        </p:txBody>
      </p:sp>
      <p:sp>
        <p:nvSpPr>
          <p:cNvPr id="4" name="Slide Number Placeholder 3"/>
          <p:cNvSpPr>
            <a:spLocks noGrp="1"/>
          </p:cNvSpPr>
          <p:nvPr>
            <p:ph type="sldNum" sz="quarter" idx="10"/>
          </p:nvPr>
        </p:nvSpPr>
        <p:spPr/>
        <p:txBody>
          <a:bodyPr/>
          <a:lstStyle/>
          <a:p>
            <a:fld id="{2EAF8D6F-0F01-4331-837B-35F82AB079BF}" type="slidenum">
              <a:rPr lang="en-GB" smtClean="0"/>
              <a:t>7</a:t>
            </a:fld>
            <a:endParaRPr lang="en-GB"/>
          </a:p>
        </p:txBody>
      </p:sp>
    </p:spTree>
    <p:extLst>
      <p:ext uri="{BB962C8B-B14F-4D97-AF65-F5344CB8AC3E}">
        <p14:creationId xmlns:p14="http://schemas.microsoft.com/office/powerpoint/2010/main" val="2458993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Azure Migrate is a virtual appliance that can be used to  discover what virtual machines in your environment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Dependency mapping can be used to ensure you have fully visibility of all your applications, understand how servers and applications connect and possibly discover unknown dependencies and relationships</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Provides intelligent sizing, can help fit the right Azure t-shirt for your on premise VMs.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Detailed cost analysis, helping you to specify region, currency and calculate discounts including Azure Hybrid Benefit for Windows Server</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Azure Readiness, a deep assessment of VMs to determine Azure compatibility, suggesting migration recommendations.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3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AF8D6F-0F01-4331-837B-35F82AB079BF}" type="slidenum">
              <a:rPr lang="en-GB" smtClean="0"/>
              <a:t>10</a:t>
            </a:fld>
            <a:endParaRPr lang="en-GB"/>
          </a:p>
        </p:txBody>
      </p:sp>
    </p:spTree>
    <p:extLst>
      <p:ext uri="{BB962C8B-B14F-4D97-AF65-F5344CB8AC3E}">
        <p14:creationId xmlns:p14="http://schemas.microsoft.com/office/powerpoint/2010/main" val="1129540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AF8D6F-0F01-4331-837B-35F82AB079BF}" type="slidenum">
              <a:rPr lang="en-GB" smtClean="0"/>
              <a:t>11</a:t>
            </a:fld>
            <a:endParaRPr lang="en-GB"/>
          </a:p>
        </p:txBody>
      </p:sp>
    </p:spTree>
    <p:extLst>
      <p:ext uri="{BB962C8B-B14F-4D97-AF65-F5344CB8AC3E}">
        <p14:creationId xmlns:p14="http://schemas.microsoft.com/office/powerpoint/2010/main" val="2611755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AF8D6F-0F01-4331-837B-35F82AB079BF}" type="slidenum">
              <a:rPr lang="en-GB" smtClean="0"/>
              <a:t>12</a:t>
            </a:fld>
            <a:endParaRPr lang="en-GB"/>
          </a:p>
        </p:txBody>
      </p:sp>
    </p:spTree>
    <p:extLst>
      <p:ext uri="{BB962C8B-B14F-4D97-AF65-F5344CB8AC3E}">
        <p14:creationId xmlns:p14="http://schemas.microsoft.com/office/powerpoint/2010/main" val="3284262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Microsoft Monitoring Agent service collects events from log files and Windows event log, performance data, and other telemetry. Even when the agent is unable to communicate with the Log Analytics service it reports to, the agent continues to run and queues the collected data on the disk of the monitored computer. When the connection is restored, the Microsoft Monitoring Agent service sends collected data to the service.</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Dependency Agent - Service Map shows connections between servers, processes, and ports across any TCP-connected architecture with no configuration required, other than installation of an agent.</a:t>
            </a:r>
            <a:endParaRPr lang="en-GB" dirty="0"/>
          </a:p>
        </p:txBody>
      </p:sp>
      <p:sp>
        <p:nvSpPr>
          <p:cNvPr id="4" name="Slide Number Placeholder 3"/>
          <p:cNvSpPr>
            <a:spLocks noGrp="1"/>
          </p:cNvSpPr>
          <p:nvPr>
            <p:ph type="sldNum" sz="quarter" idx="10"/>
          </p:nvPr>
        </p:nvSpPr>
        <p:spPr/>
        <p:txBody>
          <a:bodyPr/>
          <a:lstStyle/>
          <a:p>
            <a:fld id="{2EAF8D6F-0F01-4331-837B-35F82AB079BF}" type="slidenum">
              <a:rPr lang="en-GB" smtClean="0"/>
              <a:t>13</a:t>
            </a:fld>
            <a:endParaRPr lang="en-GB"/>
          </a:p>
        </p:txBody>
      </p:sp>
    </p:spTree>
    <p:extLst>
      <p:ext uri="{BB962C8B-B14F-4D97-AF65-F5344CB8AC3E}">
        <p14:creationId xmlns:p14="http://schemas.microsoft.com/office/powerpoint/2010/main" val="2813872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787B70-A740-4448-B759-0B03663E05AF}"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1652143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787B70-A740-4448-B759-0B03663E05AF}"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1167420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787B70-A740-4448-B759-0B03663E05AF}"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529414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1678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577974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C7B517-6382-4D33-8AF4-81A29CBBE57A}"/>
              </a:ext>
            </a:extLst>
          </p:cNvPr>
          <p:cNvSpPr/>
          <p:nvPr userDrawn="1"/>
        </p:nvSpPr>
        <p:spPr bwMode="auto">
          <a:xfrm>
            <a:off x="274638" y="2168525"/>
            <a:ext cx="6534150" cy="242604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8" tIns="143366" rIns="179208" bIns="143366"/>
          <a:lstStyle/>
          <a:p>
            <a:pPr algn="ctr" defTabSz="913576" eaLnBrk="1" hangingPunct="1">
              <a:lnSpc>
                <a:spcPct val="90000"/>
              </a:lnSpc>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prstGeom prst="rect">
            <a:avLst/>
          </a:prstGeo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94" b="0" i="0" u="none" strike="noStrike" kern="0" cap="none" spc="-98" normalizeH="0" baseline="0" noProof="0" dirty="0">
                <a:ln>
                  <a:noFill/>
                </a:ln>
                <a:gradFill>
                  <a:gsLst>
                    <a:gs pos="62564">
                      <a:srgbClr val="FFFFFF"/>
                    </a:gs>
                    <a:gs pos="55000">
                      <a:srgbClr val="FFFFFF"/>
                    </a:gs>
                  </a:gsLst>
                  <a:lin ang="5400000" scaled="0"/>
                </a:gradFill>
                <a:effectLst/>
                <a:uLnTx/>
                <a:uFillTx/>
              </a:rPr>
              <a:t>Presentation title</a:t>
            </a:r>
          </a:p>
        </p:txBody>
      </p:sp>
      <p:sp>
        <p:nvSpPr>
          <p:cNvPr id="10" name="Text Placeholder 4"/>
          <p:cNvSpPr>
            <a:spLocks noGrp="1"/>
          </p:cNvSpPr>
          <p:nvPr>
            <p:ph type="body" sz="quarter" idx="12" hasCustomPrompt="1"/>
          </p:nvPr>
        </p:nvSpPr>
        <p:spPr>
          <a:xfrm>
            <a:off x="269301" y="3878574"/>
            <a:ext cx="7171337" cy="1792326"/>
          </a:xfrm>
          <a:prstGeom prst="rect">
            <a:avLst/>
          </a:prstGeo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a:ln>
                  <a:noFill/>
                </a:ln>
                <a:gradFill>
                  <a:gsLst>
                    <a:gs pos="91000">
                      <a:srgbClr val="FFFFFF"/>
                    </a:gs>
                    <a:gs pos="0">
                      <a:srgbClr val="FFFFFF"/>
                    </a:gs>
                  </a:gsLst>
                  <a:lin ang="5400000" scaled="0"/>
                </a:gradFill>
                <a:effectLst/>
                <a:uLnTx/>
                <a:uFillTx/>
                <a:latin typeface="Segoe UI Light"/>
              </a:rPr>
              <a:t>Speaker name</a:t>
            </a:r>
          </a:p>
        </p:txBody>
      </p:sp>
      <p:grpSp>
        <p:nvGrpSpPr>
          <p:cNvPr id="11" name="Group 10"/>
          <p:cNvGrpSpPr>
            <a:grpSpLocks noChangeAspect="1"/>
          </p:cNvGrpSpPr>
          <p:nvPr userDrawn="1"/>
        </p:nvGrpSpPr>
        <p:grpSpPr bwMode="black">
          <a:xfrm>
            <a:off x="459102" y="470067"/>
            <a:ext cx="1419662" cy="304828"/>
            <a:chOff x="457200" y="1643393"/>
            <a:chExt cx="4492753" cy="964540"/>
          </a:xfrm>
        </p:grpSpPr>
        <p:pic>
          <p:nvPicPr>
            <p:cNvPr id="12" name="Picture 11"/>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367570933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1B3E3C-318F-41FA-8B53-E30B0B7B2303}"/>
              </a:ext>
            </a:extLst>
          </p:cNvPr>
          <p:cNvSpPr/>
          <p:nvPr userDrawn="1"/>
        </p:nvSpPr>
        <p:spPr bwMode="auto">
          <a:xfrm>
            <a:off x="274638" y="2084388"/>
            <a:ext cx="6534150" cy="358616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51" eaLnBrk="1" hangingPunct="1">
              <a:lnSpc>
                <a:spcPct val="90000"/>
              </a:lnSpc>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p:nvPr>
        </p:nvSpPr>
        <p:spPr bwMode="auto">
          <a:xfrm>
            <a:off x="269239" y="2084389"/>
            <a:ext cx="6395721" cy="1792287"/>
          </a:xfrm>
          <a:noFill/>
        </p:spPr>
        <p:txBody>
          <a:bodyPr anchorCtr="0"/>
          <a:lstStyle>
            <a:lvl1pPr>
              <a:defRPr sz="5199" spc="-98" baseline="0">
                <a:gradFill>
                  <a:gsLst>
                    <a:gs pos="76250">
                      <a:srgbClr val="FFFFFF"/>
                    </a:gs>
                    <a:gs pos="51000">
                      <a:srgbClr val="FFFFFF"/>
                    </a:gs>
                  </a:gsLst>
                  <a:lin ang="5400000" scaled="0"/>
                </a:gradFill>
              </a:defRPr>
            </a:lvl1pPr>
          </a:lstStyle>
          <a:p>
            <a:r>
              <a:rPr lang="en-US"/>
              <a:t>Click to edit Master title style</a:t>
            </a:r>
          </a:p>
        </p:txBody>
      </p:sp>
      <p:sp>
        <p:nvSpPr>
          <p:cNvPr id="20" name="Text Placeholder 2"/>
          <p:cNvSpPr>
            <a:spLocks noGrp="1"/>
          </p:cNvSpPr>
          <p:nvPr>
            <p:ph type="body" sz="quarter" idx="14"/>
          </p:nvPr>
        </p:nvSpPr>
        <p:spPr bwMode="auto">
          <a:xfrm>
            <a:off x="267620" y="3876676"/>
            <a:ext cx="6397340" cy="1228725"/>
          </a:xfrm>
        </p:spPr>
        <p:txBody>
          <a:bodyPr tIns="109728" bIns="109728">
            <a:noAutofit/>
          </a:bodyPr>
          <a:lstStyle>
            <a:lvl1pPr marL="0" indent="0">
              <a:spcBef>
                <a:spcPts val="0"/>
              </a:spcBef>
              <a:buNone/>
              <a:defRPr sz="2800">
                <a:gradFill>
                  <a:gsLst>
                    <a:gs pos="76250">
                      <a:srgbClr val="FFFFFF"/>
                    </a:gs>
                    <a:gs pos="51000">
                      <a:srgbClr val="FFFFFF"/>
                    </a:gs>
                  </a:gsLst>
                  <a:lin ang="5400000" scaled="0"/>
                </a:gradFill>
              </a:defRPr>
            </a:lvl1pPr>
          </a:lstStyle>
          <a:p>
            <a:pPr lvl="0"/>
            <a:r>
              <a:rPr lang="en-US"/>
              <a:t>Click to edit Master text styles</a:t>
            </a:r>
          </a:p>
        </p:txBody>
      </p:sp>
      <p:sp>
        <p:nvSpPr>
          <p:cNvPr id="10" name="Text Placeholder 9"/>
          <p:cNvSpPr>
            <a:spLocks noGrp="1"/>
          </p:cNvSpPr>
          <p:nvPr>
            <p:ph type="body" sz="quarter" idx="15"/>
          </p:nvPr>
        </p:nvSpPr>
        <p:spPr>
          <a:xfrm>
            <a:off x="269876" y="5105401"/>
            <a:ext cx="6435725" cy="312143"/>
          </a:xfrm>
        </p:spPr>
        <p:txBody>
          <a:bodyPr/>
          <a:lstStyle>
            <a:lvl1pPr marL="0" indent="0">
              <a:buNone/>
              <a:defRPr sz="1600">
                <a:solidFill>
                  <a:schemeClr val="bg1"/>
                </a:solidFill>
              </a:defRPr>
            </a:lvl1pPr>
          </a:lstStyle>
          <a:p>
            <a:pPr lvl="0"/>
            <a:r>
              <a:rPr lang="en-US"/>
              <a:t>Click to edit Master text styles</a:t>
            </a:r>
          </a:p>
        </p:txBody>
      </p:sp>
      <p:grpSp>
        <p:nvGrpSpPr>
          <p:cNvPr id="9" name="Group 8"/>
          <p:cNvGrpSpPr>
            <a:grpSpLocks noChangeAspect="1"/>
          </p:cNvGrpSpPr>
          <p:nvPr userDrawn="1"/>
        </p:nvGrpSpPr>
        <p:grpSpPr bwMode="black">
          <a:xfrm>
            <a:off x="459102" y="470067"/>
            <a:ext cx="1419662" cy="304828"/>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1"/>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66356787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 sidebar">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rgbClr val="00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2055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dirty="0"/>
              <a:t>Click to edit Master title style</a:t>
            </a:r>
          </a:p>
        </p:txBody>
      </p:sp>
      <p:sp>
        <p:nvSpPr>
          <p:cNvPr id="6"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dirty="0"/>
              <a:t>Click to edit Master text style</a:t>
            </a:r>
          </a:p>
        </p:txBody>
      </p:sp>
    </p:spTree>
    <p:extLst>
      <p:ext uri="{BB962C8B-B14F-4D97-AF65-F5344CB8AC3E}">
        <p14:creationId xmlns:p14="http://schemas.microsoft.com/office/powerpoint/2010/main" val="1971910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dirty="0"/>
              <a:t>Click to edit Master title style</a:t>
            </a:r>
          </a:p>
        </p:txBody>
      </p:sp>
      <p:sp>
        <p:nvSpPr>
          <p:cNvPr id="7"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dirty="0"/>
              <a:t>Click to edit Master text style</a:t>
            </a:r>
          </a:p>
        </p:txBody>
      </p:sp>
    </p:spTree>
    <p:extLst>
      <p:ext uri="{BB962C8B-B14F-4D97-AF65-F5344CB8AC3E}">
        <p14:creationId xmlns:p14="http://schemas.microsoft.com/office/powerpoint/2010/main" val="2108180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a:xfrm>
            <a:off x="215053" y="288925"/>
            <a:ext cx="11655425" cy="804863"/>
          </a:xfrm>
        </p:spPr>
        <p:txBody>
          <a:bodyPr/>
          <a:lstStyle>
            <a:lvl1pPr>
              <a:defRPr sz="4310">
                <a:solidFill>
                  <a:schemeClr val="bg1"/>
                </a:solidFill>
              </a:defRPr>
            </a:lvl1pPr>
          </a:lstStyle>
          <a:p>
            <a:r>
              <a:rPr lang="en-US" dirty="0"/>
              <a:t>Click to edit Master title style</a:t>
            </a:r>
          </a:p>
        </p:txBody>
      </p:sp>
      <p:sp>
        <p:nvSpPr>
          <p:cNvPr id="5"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dirty="0"/>
              <a:t>Click to edit Master text style</a:t>
            </a:r>
          </a:p>
        </p:txBody>
      </p:sp>
    </p:spTree>
    <p:extLst>
      <p:ext uri="{BB962C8B-B14F-4D97-AF65-F5344CB8AC3E}">
        <p14:creationId xmlns:p14="http://schemas.microsoft.com/office/powerpoint/2010/main" val="1566046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787B70-A740-4448-B759-0B03663E05AF}"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3411336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606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9932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2383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6949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466727"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51492"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p:nvPr>
        </p:nvSpPr>
        <p:spPr>
          <a:xfrm>
            <a:off x="269242" y="1133379"/>
            <a:ext cx="11653523" cy="48013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p:txBody>
      </p:sp>
    </p:spTree>
    <p:extLst>
      <p:ext uri="{BB962C8B-B14F-4D97-AF65-F5344CB8AC3E}">
        <p14:creationId xmlns:p14="http://schemas.microsoft.com/office/powerpoint/2010/main" val="37528934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136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1585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488562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BA7BB8-8D86-495F-ABF1-D77B653DEE30}"/>
              </a:ext>
            </a:extLst>
          </p:cNvPr>
          <p:cNvSpPr txBox="1">
            <a:spLocks noChangeArrowheads="1"/>
          </p:cNvSpPr>
          <p:nvPr userDrawn="1"/>
        </p:nvSpPr>
        <p:spPr bwMode="auto">
          <a:xfrm>
            <a:off x="282575" y="5705475"/>
            <a:ext cx="11431588" cy="871538"/>
          </a:xfrm>
          <a:prstGeom prst="rect">
            <a:avLst/>
          </a:prstGeom>
          <a:noFill/>
          <a:ln>
            <a:noFill/>
          </a:ln>
          <a:extLst/>
        </p:spPr>
        <p:txBody>
          <a:bodyPr lIns="175711" tIns="140570" rIns="175711" bIns="140570"/>
          <a:lstStyle>
            <a:lvl1pPr defTabSz="893763">
              <a:defRPr sz="1700">
                <a:solidFill>
                  <a:schemeClr val="tx1"/>
                </a:solidFill>
                <a:latin typeface="Segoe UI" panose="020B0502040204020203" pitchFamily="34" charset="0"/>
                <a:ea typeface="MS PGothic" panose="020B0600070205080204" pitchFamily="34" charset="-128"/>
              </a:defRPr>
            </a:lvl1pPr>
            <a:lvl2pPr marL="742950" indent="-285750" defTabSz="893763">
              <a:defRPr sz="1700">
                <a:solidFill>
                  <a:schemeClr val="tx1"/>
                </a:solidFill>
                <a:latin typeface="Segoe UI" panose="020B0502040204020203" pitchFamily="34" charset="0"/>
                <a:ea typeface="MS PGothic" panose="020B0600070205080204" pitchFamily="34" charset="-128"/>
              </a:defRPr>
            </a:lvl2pPr>
            <a:lvl3pPr marL="1143000" indent="-228600" defTabSz="893763">
              <a:defRPr sz="1700">
                <a:solidFill>
                  <a:schemeClr val="tx1"/>
                </a:solidFill>
                <a:latin typeface="Segoe UI" panose="020B0502040204020203" pitchFamily="34" charset="0"/>
                <a:ea typeface="MS PGothic" panose="020B0600070205080204" pitchFamily="34" charset="-128"/>
              </a:defRPr>
            </a:lvl3pPr>
            <a:lvl4pPr marL="1600200" indent="-228600" defTabSz="893763">
              <a:defRPr sz="1700">
                <a:solidFill>
                  <a:schemeClr val="tx1"/>
                </a:solidFill>
                <a:latin typeface="Segoe UI" panose="020B0502040204020203" pitchFamily="34" charset="0"/>
                <a:ea typeface="MS PGothic" panose="020B0600070205080204" pitchFamily="34" charset="-128"/>
              </a:defRPr>
            </a:lvl4pPr>
            <a:lvl5pPr marL="2057400" indent="-228600" defTabSz="893763">
              <a:defRPr sz="1700">
                <a:solidFill>
                  <a:schemeClr val="tx1"/>
                </a:solidFill>
                <a:latin typeface="Segoe UI" panose="020B0502040204020203" pitchFamily="34" charset="0"/>
                <a:ea typeface="MS PGothic" panose="020B0600070205080204" pitchFamily="34" charset="-128"/>
              </a:defRPr>
            </a:lvl5pPr>
            <a:lvl6pPr marL="25146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eaLnBrk="1" hangingPunct="1">
              <a:lnSpc>
                <a:spcPts val="1150"/>
              </a:lnSpc>
            </a:pPr>
            <a:r>
              <a:rPr lang="en-US" altLang="en-US" sz="900" dirty="0">
                <a:solidFill>
                  <a:schemeClr val="bg1"/>
                </a:solidFill>
              </a:rPr>
              <a:t>© 2016 Microsoft Corporation. All rights reserved. Microsoft, Windows, and other product names are or may be registered trademarks and/or trademarks in the U.S. and/or other countries.</a:t>
            </a:r>
          </a:p>
          <a:p>
            <a:pPr eaLnBrk="1" hangingPunct="1">
              <a:lnSpc>
                <a:spcPts val="1150"/>
              </a:lnSpc>
            </a:pPr>
            <a:r>
              <a:rPr lang="en-US" altLang="en-US" sz="900" dirty="0">
                <a:solidFill>
                  <a:schemeClr val="bg1"/>
                </a:solidFill>
              </a:rPr>
              <a:t>The information herein is for informational purposes only and represents the current view of Microsoft Corporation as of the date of this presentation. Because Microsoft must respond to changing market</a:t>
            </a:r>
          </a:p>
          <a:p>
            <a:pPr eaLnBrk="1" hangingPunct="1">
              <a:lnSpc>
                <a:spcPts val="1150"/>
              </a:lnSpc>
            </a:pPr>
            <a:r>
              <a:rPr lang="en-US" altLang="en-US" sz="900" dirty="0">
                <a:solidFill>
                  <a:schemeClr val="bg1"/>
                </a:solidFill>
              </a:rPr>
              <a:t>conditions, it should not be interpreted to be a commitment on the part of Microsoft, and Microsoft cannot guarantee the accuracy of any information provided after the date of this presentation.</a:t>
            </a:r>
          </a:p>
          <a:p>
            <a:pPr eaLnBrk="1" hangingPunct="1">
              <a:lnSpc>
                <a:spcPts val="1150"/>
              </a:lnSpc>
            </a:pPr>
            <a:r>
              <a:rPr lang="en-US" altLang="en-US" sz="900" dirty="0">
                <a:solidFill>
                  <a:schemeClr val="bg1"/>
                </a:solidFill>
              </a:rPr>
              <a:t>MICROSOFT MAKES NO WARRANTIES, EXPRESS, IMPLIED OR STATUTORY, AS TO THE INFORMATION IN THIS PRESENTATION.</a:t>
            </a:r>
          </a:p>
        </p:txBody>
      </p:sp>
      <p:pic>
        <p:nvPicPr>
          <p:cNvPr id="3" name="Picture 13">
            <a:extLst>
              <a:ext uri="{FF2B5EF4-FFF2-40B4-BE49-F238E27FC236}">
                <a16:creationId xmlns:a16="http://schemas.microsoft.com/office/drawing/2014/main" id="{FB2B3B92-1681-460F-9C20-2B36E17667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79425" y="3100388"/>
            <a:ext cx="3219450" cy="690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56338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8912589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787B70-A740-4448-B759-0B03663E05AF}" type="datetimeFigureOut">
              <a:rPr lang="en-GB" smtClean="0"/>
              <a:t>30/08/2018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2161144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p:cNvPr>
          <p:cNvSpPr>
            <a:spLocks noGrp="1"/>
          </p:cNvSpPr>
          <p:nvPr>
            <p:ph type="body" sz="quarter" idx="10"/>
          </p:nvPr>
        </p:nvSpPr>
        <p:spPr>
          <a:xfrm>
            <a:off x="269240" y="1189178"/>
            <a:ext cx="11653523" cy="2356691"/>
          </a:xfrm>
        </p:spPr>
        <p:txBody>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25400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3200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3562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grpSp>
        <p:nvGrpSpPr>
          <p:cNvPr id="8" name="Group 7"/>
          <p:cNvGrpSpPr>
            <a:grpSpLocks noChangeAspect="1"/>
          </p:cNvGrpSpPr>
          <p:nvPr userDrawn="1"/>
        </p:nvGrpSpPr>
        <p:grpSpPr bwMode="black">
          <a:xfrm>
            <a:off x="445043" y="446635"/>
            <a:ext cx="1419662" cy="304828"/>
            <a:chOff x="457200" y="1643393"/>
            <a:chExt cx="4492753" cy="964540"/>
          </a:xfrm>
        </p:grpSpPr>
        <p:pic>
          <p:nvPicPr>
            <p:cNvPr id="9" name="Picture 8"/>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9"/>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1"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prstGeom prst="rect">
            <a:avLst/>
          </a:prstGeom>
          <a:noFill/>
        </p:spPr>
        <p:txBody>
          <a:bodyPr lIns="0" tIns="0" rIns="0" bIns="182880" anchor="b" anchorCtr="0"/>
          <a:lstStyle>
            <a:lvl1pPr>
              <a:defRPr sz="5400" strike="noStrike" spc="-150" baseline="0">
                <a:solidFill>
                  <a:srgbClr val="FFFFFF"/>
                </a:soli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150" normalizeH="0" baseline="0" noProof="0">
                <a:ln>
                  <a:noFill/>
                </a:ln>
                <a:solidFill>
                  <a:srgbClr val="FFFFFF"/>
                </a:solidFill>
                <a:effectLst/>
                <a:uLnTx/>
                <a:uFillTx/>
                <a:latin typeface="Segoe UI Semibold"/>
              </a:rPr>
              <a:t>Azure presentation</a:t>
            </a:r>
            <a:br>
              <a:rPr kumimoji="0" lang="en-US" sz="5400" b="0" i="0" u="none" strike="noStrike" kern="0" cap="none" spc="-150" normalizeH="0" baseline="0" noProof="0">
                <a:ln>
                  <a:noFill/>
                </a:ln>
                <a:solidFill>
                  <a:srgbClr val="FFFFFF"/>
                </a:solidFill>
                <a:effectLst/>
                <a:uLnTx/>
                <a:uFillTx/>
                <a:latin typeface="Segoe UI Semibold"/>
              </a:rPr>
            </a:br>
            <a:r>
              <a:rPr kumimoji="0" lang="en-US" sz="5400" b="0" i="0" u="none" strike="noStrike" kern="0" cap="none" spc="-150" normalizeH="0" baseline="0" noProof="0">
                <a:ln>
                  <a:noFill/>
                </a:ln>
                <a:solidFill>
                  <a:srgbClr val="FFFFFF"/>
                </a:solidFill>
                <a:effectLst/>
                <a:uLnTx/>
                <a:uFillTx/>
                <a:latin typeface="Segoe UI Semibold"/>
              </a:rPr>
              <a:t>title or event name</a:t>
            </a:r>
          </a:p>
        </p:txBody>
      </p:sp>
      <p:sp>
        <p:nvSpPr>
          <p:cNvPr id="12"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prstGeom prst="rect">
            <a:avLst/>
          </a:prstGeo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Segoe UI (body)"/>
                <a:cs typeface="Segoe UI (body)"/>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rPr>
              <a:t>Author name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rPr>
              <a:t>Date</a:t>
            </a:r>
          </a:p>
        </p:txBody>
      </p:sp>
      <p:sp>
        <p:nvSpPr>
          <p:cNvPr id="13" name="Freeform: Shape 6">
            <a:extLst>
              <a:ext uri="{FF2B5EF4-FFF2-40B4-BE49-F238E27FC236}">
                <a16:creationId xmlns:a16="http://schemas.microsoft.com/office/drawing/2014/main" id="{D1F718C1-50EE-4ED5-877E-2518F985EE86}"/>
              </a:ext>
            </a:extLst>
          </p:cNvPr>
          <p:cNvSpPr/>
          <p:nvPr userDrawn="1"/>
        </p:nvSpPr>
        <p:spPr bwMode="auto">
          <a:xfrm>
            <a:off x="11285268"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510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79261" anchor="b" anchorCtr="0"/>
          <a:lstStyle>
            <a:lvl1pPr>
              <a:defRPr sz="5300"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08" rIns="179261" bIns="14340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423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83" rtl="0" eaLnBrk="1" fontAlgn="auto" latinLnBrk="0" hangingPunct="1">
              <a:lnSpc>
                <a:spcPct val="100000"/>
              </a:lnSpc>
              <a:spcBef>
                <a:spcPts val="0"/>
              </a:spcBef>
              <a:spcAft>
                <a:spcPts val="882"/>
              </a:spcAft>
              <a:buClrTx/>
              <a:buSzPct val="90000"/>
              <a:buFont typeface="Wingdings" panose="05000000000000000000" pitchFamily="2" charset="2"/>
              <a:buNone/>
              <a:tabLst/>
              <a:defRPr sz="1800" spc="0" baseline="0">
                <a:solidFill>
                  <a:schemeClr val="tx2"/>
                </a:solidFill>
                <a:latin typeface="+mn-lt"/>
              </a:defRPr>
            </a:lvl1pPr>
            <a:lvl2pPr marL="224076" indent="0">
              <a:buNone/>
              <a:defRPr sz="1800"/>
            </a:lvl2pPr>
            <a:lvl3pPr marL="448151" indent="0">
              <a:buNone/>
              <a:defRPr sz="1800"/>
            </a:lvl3pPr>
            <a:lvl4pPr marL="672227" indent="0">
              <a:buNone/>
              <a:defRPr sz="1800"/>
            </a:lvl4pPr>
            <a:lvl5pPr marL="896302"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57"/>
            <a:ext cx="11326085" cy="98745"/>
            <a:chOff x="445128" y="6559056"/>
            <a:chExt cx="11553197" cy="10071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37236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21333"/>
          </a:xfrm>
        </p:spPr>
        <p:txBody>
          <a:bodyPr wrap="square" lIns="0" tIns="0" rIns="0" bIns="0">
            <a:spAutoFit/>
          </a:bodyPr>
          <a:lstStyle>
            <a:lvl1pPr marL="0" marR="0" indent="0" algn="l" defTabSz="914281"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800">
                <a:solidFill>
                  <a:srgbClr val="000000"/>
                </a:solidFill>
              </a:defRPr>
            </a:lvl2pPr>
            <a:lvl3pPr marL="0" indent="0">
              <a:lnSpc>
                <a:spcPct val="100000"/>
              </a:lnSpc>
              <a:spcBef>
                <a:spcPts val="0"/>
              </a:spcBef>
              <a:spcAft>
                <a:spcPts val="1371"/>
              </a:spcAft>
              <a:buNone/>
              <a:defRPr sz="1400">
                <a:solidFill>
                  <a:srgbClr val="000000"/>
                </a:solidFill>
              </a:defRPr>
            </a:lvl3pPr>
            <a:lvl4pPr marL="672227" indent="0">
              <a:spcBef>
                <a:spcPts val="0"/>
              </a:spcBef>
              <a:spcAft>
                <a:spcPts val="1273"/>
              </a:spcAft>
              <a:buNone/>
              <a:defRPr sz="2000"/>
            </a:lvl4pPr>
            <a:lvl5pPr marL="89630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57"/>
            <a:ext cx="11326085" cy="98745"/>
            <a:chOff x="445128" y="6559056"/>
            <a:chExt cx="11553197" cy="10071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660071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21333"/>
          </a:xfrm>
        </p:spPr>
        <p:txBody>
          <a:bodyPr wrap="square" lIns="0" tIns="0" rIns="0" bIns="0">
            <a:spAutoFit/>
          </a:bodyPr>
          <a:lstStyle>
            <a:lvl1pPr marL="280094" indent="-280094">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69" indent="-280094">
              <a:lnSpc>
                <a:spcPct val="100000"/>
              </a:lnSpc>
              <a:spcBef>
                <a:spcPts val="0"/>
              </a:spcBef>
              <a:spcAft>
                <a:spcPts val="1371"/>
              </a:spcAft>
              <a:buFont typeface="Arial" panose="020B0604020202020204" pitchFamily="34" charset="0"/>
              <a:buChar char="•"/>
              <a:defRPr sz="1800">
                <a:solidFill>
                  <a:srgbClr val="000000"/>
                </a:solidFill>
              </a:defRPr>
            </a:lvl2pPr>
            <a:lvl3pPr marL="728245" indent="-280094">
              <a:lnSpc>
                <a:spcPct val="100000"/>
              </a:lnSpc>
              <a:spcBef>
                <a:spcPts val="0"/>
              </a:spcBef>
              <a:spcAft>
                <a:spcPts val="1371"/>
              </a:spcAft>
              <a:buFont typeface="Arial" panose="020B0604020202020204" pitchFamily="34" charset="0"/>
              <a:buChar char="•"/>
              <a:defRPr sz="1400">
                <a:solidFill>
                  <a:srgbClr val="000000"/>
                </a:solidFill>
              </a:defRPr>
            </a:lvl3pPr>
            <a:lvl4pPr marL="672227" indent="0">
              <a:spcBef>
                <a:spcPts val="0"/>
              </a:spcBef>
              <a:spcAft>
                <a:spcPts val="1273"/>
              </a:spcAft>
              <a:buNone/>
              <a:defRPr sz="2000"/>
            </a:lvl4pPr>
            <a:lvl5pPr marL="89630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57"/>
            <a:ext cx="11326085" cy="98745"/>
            <a:chOff x="445128" y="6559056"/>
            <a:chExt cx="11553197" cy="10071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130297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1335"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57"/>
            <a:ext cx="11326085" cy="98745"/>
            <a:chOff x="445128" y="6559056"/>
            <a:chExt cx="11553197" cy="10071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031635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76" indent="0">
              <a:lnSpc>
                <a:spcPct val="100000"/>
              </a:lnSpc>
              <a:spcBef>
                <a:spcPts val="0"/>
              </a:spcBef>
              <a:spcAft>
                <a:spcPts val="1371"/>
              </a:spcAft>
              <a:buNone/>
              <a:defRPr sz="1800">
                <a:solidFill>
                  <a:srgbClr val="000000"/>
                </a:solidFill>
              </a:defRPr>
            </a:lvl2pPr>
            <a:lvl3pPr marL="448151" indent="0">
              <a:lnSpc>
                <a:spcPct val="100000"/>
              </a:lnSpc>
              <a:spcBef>
                <a:spcPts val="0"/>
              </a:spcBef>
              <a:spcAft>
                <a:spcPts val="1371"/>
              </a:spcAft>
              <a:buNone/>
              <a:defRPr sz="1400">
                <a:solidFill>
                  <a:srgbClr val="000000"/>
                </a:solidFill>
              </a:defRPr>
            </a:lvl3pPr>
            <a:lvl4pPr marL="672227" indent="0">
              <a:spcBef>
                <a:spcPts val="0"/>
              </a:spcBef>
              <a:spcAft>
                <a:spcPts val="1273"/>
              </a:spcAft>
              <a:buNone/>
              <a:defRPr sz="2000"/>
            </a:lvl4pPr>
            <a:lvl5pPr marL="89630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882"/>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882"/>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1"/>
            <a:ext cx="3630521" cy="2913875"/>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882"/>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57"/>
            <a:ext cx="11326085" cy="98745"/>
            <a:chOff x="445128" y="6559056"/>
            <a:chExt cx="11553197" cy="10071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19431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787B70-A740-4448-B759-0B03663E05AF}" type="datetimeFigureOut">
              <a:rPr lang="en-GB" smtClean="0"/>
              <a:t>30/08/2018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37255968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76" indent="0">
              <a:lnSpc>
                <a:spcPct val="100000"/>
              </a:lnSpc>
              <a:spcBef>
                <a:spcPts val="0"/>
              </a:spcBef>
              <a:spcAft>
                <a:spcPts val="1371"/>
              </a:spcAft>
              <a:buNone/>
              <a:defRPr sz="1800">
                <a:solidFill>
                  <a:srgbClr val="000000"/>
                </a:solidFill>
              </a:defRPr>
            </a:lvl2pPr>
            <a:lvl3pPr marL="448151" indent="0">
              <a:lnSpc>
                <a:spcPct val="100000"/>
              </a:lnSpc>
              <a:spcBef>
                <a:spcPts val="0"/>
              </a:spcBef>
              <a:spcAft>
                <a:spcPts val="1371"/>
              </a:spcAft>
              <a:buNone/>
              <a:defRPr sz="1400">
                <a:solidFill>
                  <a:srgbClr val="000000"/>
                </a:solidFill>
              </a:defRPr>
            </a:lvl3pPr>
            <a:lvl4pPr marL="672227" indent="0">
              <a:spcBef>
                <a:spcPts val="0"/>
              </a:spcBef>
              <a:spcAft>
                <a:spcPts val="1273"/>
              </a:spcAft>
              <a:buNone/>
              <a:defRPr sz="2000"/>
            </a:lvl4pPr>
            <a:lvl5pPr marL="89630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marL="280094" lvl="1" indent="-280094">
              <a:buFont typeface="Arial" panose="020B0604020202020204" pitchFamily="34" charset="0"/>
              <a:buChar char="•"/>
            </a:pPr>
            <a:r>
              <a:rPr lang="en-US"/>
              <a:t>Body copy Segoe Regular 14</a:t>
            </a:r>
          </a:p>
          <a:p>
            <a:pPr marL="280094" lvl="1" indent="-280094">
              <a:buFont typeface="Arial" panose="020B0604020202020204" pitchFamily="34" charset="0"/>
              <a:buChar char="•"/>
            </a:pPr>
            <a:r>
              <a:rPr lang="en-US"/>
              <a:t>Lorem ipsum dolor sit </a:t>
            </a:r>
            <a:r>
              <a:rPr lang="en-US" err="1"/>
              <a:t>amet</a:t>
            </a:r>
            <a:r>
              <a:rPr lang="en-US"/>
              <a:t>, </a:t>
            </a:r>
            <a:r>
              <a:rPr lang="en-US" err="1"/>
              <a:t>consectetur</a:t>
            </a:r>
            <a:endParaRPr lang="en-US"/>
          </a:p>
          <a:p>
            <a:pPr marL="280094" lvl="1" indent="-28009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94" lvl="1" indent="-28009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94" lvl="1" indent="-28009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94" lvl="1" indent="-28009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94" lvl="1" indent="-28009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94" lvl="1" indent="-28009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94" lvl="1" indent="-280094">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marL="280094" lvl="1" indent="-280094">
              <a:buFont typeface="Arial" panose="020B0604020202020204" pitchFamily="34" charset="0"/>
              <a:buChar char="•"/>
            </a:pPr>
            <a:r>
              <a:rPr lang="en-US"/>
              <a:t>Body copy Segoe Regular 14</a:t>
            </a:r>
          </a:p>
          <a:p>
            <a:pPr marL="280094" lvl="1" indent="-280094">
              <a:buFont typeface="Arial" panose="020B0604020202020204" pitchFamily="34" charset="0"/>
              <a:buChar char="•"/>
            </a:pPr>
            <a:r>
              <a:rPr lang="en-US"/>
              <a:t>Lorem ipsum dolor sit </a:t>
            </a:r>
            <a:r>
              <a:rPr lang="en-US" err="1"/>
              <a:t>amet</a:t>
            </a:r>
            <a:r>
              <a:rPr lang="en-US"/>
              <a:t>, </a:t>
            </a:r>
            <a:r>
              <a:rPr lang="en-US" err="1"/>
              <a:t>consectetur</a:t>
            </a:r>
            <a:endParaRPr lang="en-US"/>
          </a:p>
          <a:p>
            <a:pPr marL="280094" lvl="1" indent="-28009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94" lvl="1" indent="-28009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94" lvl="1" indent="-28009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94" lvl="1" indent="-28009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94" lvl="1" indent="-28009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94" lvl="1" indent="-28009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1"/>
            <a:ext cx="3630521" cy="2642775"/>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marL="280094" lvl="1" indent="-280094">
              <a:buFont typeface="Arial" panose="020B0604020202020204" pitchFamily="34" charset="0"/>
              <a:buChar char="•"/>
            </a:pPr>
            <a:r>
              <a:rPr lang="en-US"/>
              <a:t>Body copy Segoe Regular 14</a:t>
            </a:r>
          </a:p>
          <a:p>
            <a:pPr marL="280094" lvl="1" indent="-280094">
              <a:buFont typeface="Arial" panose="020B0604020202020204" pitchFamily="34" charset="0"/>
              <a:buChar char="•"/>
            </a:pPr>
            <a:r>
              <a:rPr lang="en-US"/>
              <a:t>Lorem ipsum dolor sit </a:t>
            </a:r>
            <a:r>
              <a:rPr lang="en-US" err="1"/>
              <a:t>amet</a:t>
            </a:r>
            <a:r>
              <a:rPr lang="en-US"/>
              <a:t>, </a:t>
            </a:r>
            <a:r>
              <a:rPr lang="en-US" err="1"/>
              <a:t>consectetur</a:t>
            </a:r>
            <a:endParaRPr lang="en-US"/>
          </a:p>
          <a:p>
            <a:pPr marL="280094" lvl="1" indent="-28009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94" lvl="1" indent="-28009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94" lvl="1" indent="-28009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94" lvl="1" indent="-28009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94" lvl="1" indent="-28009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94" lvl="1" indent="-28009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57"/>
            <a:ext cx="11326085" cy="98745"/>
            <a:chOff x="445128" y="6559056"/>
            <a:chExt cx="11553197" cy="10071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18930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76" indent="0">
              <a:lnSpc>
                <a:spcPct val="100000"/>
              </a:lnSpc>
              <a:spcBef>
                <a:spcPts val="0"/>
              </a:spcBef>
              <a:spcAft>
                <a:spcPts val="1371"/>
              </a:spcAft>
              <a:buNone/>
              <a:defRPr sz="1800">
                <a:solidFill>
                  <a:srgbClr val="000000"/>
                </a:solidFill>
              </a:defRPr>
            </a:lvl2pPr>
            <a:lvl3pPr marL="448151" indent="0">
              <a:lnSpc>
                <a:spcPct val="100000"/>
              </a:lnSpc>
              <a:spcBef>
                <a:spcPts val="0"/>
              </a:spcBef>
              <a:spcAft>
                <a:spcPts val="1371"/>
              </a:spcAft>
              <a:buNone/>
              <a:defRPr sz="1400">
                <a:solidFill>
                  <a:srgbClr val="000000"/>
                </a:solidFill>
              </a:defRPr>
            </a:lvl3pPr>
            <a:lvl4pPr marL="672227" indent="0">
              <a:spcBef>
                <a:spcPts val="0"/>
              </a:spcBef>
              <a:spcAft>
                <a:spcPts val="1273"/>
              </a:spcAft>
              <a:buNone/>
              <a:defRPr sz="2000"/>
            </a:lvl4pPr>
            <a:lvl5pPr marL="89630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329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57"/>
            <a:ext cx="11326085" cy="98745"/>
            <a:chOff x="445128" y="6559056"/>
            <a:chExt cx="11553197" cy="10071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72703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76" indent="0">
              <a:lnSpc>
                <a:spcPct val="100000"/>
              </a:lnSpc>
              <a:spcBef>
                <a:spcPts val="0"/>
              </a:spcBef>
              <a:spcAft>
                <a:spcPts val="1371"/>
              </a:spcAft>
              <a:buNone/>
              <a:defRPr sz="1800">
                <a:solidFill>
                  <a:srgbClr val="000000"/>
                </a:solidFill>
              </a:defRPr>
            </a:lvl2pPr>
            <a:lvl3pPr marL="448151" indent="0">
              <a:lnSpc>
                <a:spcPct val="100000"/>
              </a:lnSpc>
              <a:spcBef>
                <a:spcPts val="0"/>
              </a:spcBef>
              <a:spcAft>
                <a:spcPts val="1371"/>
              </a:spcAft>
              <a:buNone/>
              <a:defRPr sz="1400">
                <a:solidFill>
                  <a:srgbClr val="000000"/>
                </a:solidFill>
              </a:defRPr>
            </a:lvl3pPr>
            <a:lvl4pPr marL="672227" indent="0">
              <a:spcBef>
                <a:spcPts val="0"/>
              </a:spcBef>
              <a:spcAft>
                <a:spcPts val="1273"/>
              </a:spcAft>
              <a:buNone/>
              <a:defRPr sz="2000"/>
            </a:lvl4pPr>
            <a:lvl5pPr marL="89630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281" rtl="0" eaLnBrk="1" fontAlgn="auto" latinLnBrk="0" hangingPunct="1">
              <a:lnSpc>
                <a:spcPct val="100000"/>
              </a:lnSpc>
              <a:spcBef>
                <a:spcPts val="0"/>
              </a:spcBef>
              <a:spcAft>
                <a:spcPts val="686"/>
              </a:spcAft>
              <a:buClrTx/>
              <a:buSzPct val="90000"/>
              <a:buFont typeface="Wingdings" panose="05000000000000000000" pitchFamily="2" charset="2"/>
              <a:buNone/>
              <a:tabLst/>
              <a:defRPr sz="1400" b="1">
                <a:solidFill>
                  <a:schemeClr val="tx2"/>
                </a:solidFill>
                <a:latin typeface="+mn-lt"/>
              </a:defRPr>
            </a:lvl1pPr>
            <a:lvl2pPr marL="280094" marR="0" indent="-280094" algn="l" defTabSz="914281" rtl="0" eaLnBrk="1" fontAlgn="auto" latinLnBrk="0" hangingPunct="1">
              <a:lnSpc>
                <a:spcPct val="100000"/>
              </a:lnSpc>
              <a:spcBef>
                <a:spcPts val="0"/>
              </a:spcBef>
              <a:spcAft>
                <a:spcPts val="686"/>
              </a:spcAft>
              <a:buClrTx/>
              <a:buSzPct val="90000"/>
              <a:buFont typeface="Arial" panose="020B0604020202020204" pitchFamily="34" charset="0"/>
              <a:buChar char="•"/>
              <a:tabLst/>
              <a:defRPr sz="1400">
                <a:solidFill>
                  <a:srgbClr val="000000"/>
                </a:solidFill>
              </a:defRPr>
            </a:lvl2pPr>
            <a:lvl3pPr marL="448151" indent="0">
              <a:buNone/>
              <a:defRPr/>
            </a:lvl3pPr>
            <a:lvl4pPr marL="672227" indent="0">
              <a:buNone/>
              <a:defRPr/>
            </a:lvl4pPr>
            <a:lvl5pPr marL="896302" indent="0">
              <a:buNone/>
              <a:defRPr/>
            </a:lvl5pPr>
          </a:lstStyle>
          <a:p>
            <a:pPr marL="0" marR="0" lvl="0" indent="0" algn="l" defTabSz="914281"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1"/>
            <a:ext cx="5547873" cy="2858219"/>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280094" marR="0" indent="-280094" algn="l" defTabSz="914281" rtl="0" eaLnBrk="1" fontAlgn="auto" latinLnBrk="0" hangingPunct="1">
              <a:lnSpc>
                <a:spcPct val="100000"/>
              </a:lnSpc>
              <a:spcBef>
                <a:spcPts val="0"/>
              </a:spcBef>
              <a:spcAft>
                <a:spcPts val="686"/>
              </a:spcAft>
              <a:buClrTx/>
              <a:buSzPct val="90000"/>
              <a:buFont typeface="Arial" panose="020B0604020202020204" pitchFamily="34" charset="0"/>
              <a:buChar char="•"/>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57"/>
            <a:ext cx="11326085" cy="98745"/>
            <a:chOff x="445128" y="6559056"/>
            <a:chExt cx="11553197" cy="10071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45179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1335"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281" rtl="0" eaLnBrk="1" fontAlgn="auto" latinLnBrk="0" hangingPunct="1">
              <a:lnSpc>
                <a:spcPct val="90000"/>
              </a:lnSpc>
              <a:spcBef>
                <a:spcPts val="0"/>
              </a:spcBef>
              <a:spcAft>
                <a:spcPts val="2549"/>
              </a:spcAft>
              <a:buClrTx/>
              <a:buSzPct val="90000"/>
              <a:buFont typeface="Wingdings" panose="05000000000000000000" pitchFamily="2" charset="2"/>
              <a:buNone/>
              <a:tabLst/>
              <a:defRPr sz="2700" b="0" i="0">
                <a:solidFill>
                  <a:srgbClr val="000000"/>
                </a:solidFill>
                <a:latin typeface="+mn-lt"/>
              </a:defRPr>
            </a:lvl1pPr>
            <a:lvl2pPr marL="224076" marR="0" indent="0" algn="l" defTabSz="914281"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51" indent="0">
              <a:buNone/>
              <a:defRPr/>
            </a:lvl3pPr>
            <a:lvl4pPr marL="672227" indent="0">
              <a:buNone/>
              <a:defRPr/>
            </a:lvl4pPr>
            <a:lvl5pPr marL="896302"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57"/>
            <a:ext cx="11326085" cy="98745"/>
            <a:chOff x="445128" y="6559056"/>
            <a:chExt cx="11553197" cy="10071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3874183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3"/>
            <a:ext cx="3630521" cy="11651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3"/>
            <a:ext cx="3623050" cy="1165191"/>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3"/>
            <a:ext cx="3630521" cy="1165191"/>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1335"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57"/>
            <a:ext cx="11326085" cy="98745"/>
            <a:chOff x="445128" y="6559056"/>
            <a:chExt cx="11553197" cy="10071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277490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25693"/>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280094" marR="0" indent="-280094" algn="l" defTabSz="914281" rtl="0" eaLnBrk="1" fontAlgn="auto" latinLnBrk="0" hangingPunct="1">
              <a:lnSpc>
                <a:spcPct val="100000"/>
              </a:lnSpc>
              <a:spcBef>
                <a:spcPts val="0"/>
              </a:spcBef>
              <a:spcAft>
                <a:spcPts val="686"/>
              </a:spcAft>
              <a:buClrTx/>
              <a:buSzPct val="90000"/>
              <a:buFont typeface="Arial" panose="020B0604020202020204" pitchFamily="34" charset="0"/>
              <a:buChar char="•"/>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25693"/>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280094" marR="0" indent="-280094" algn="l" defTabSz="914281" rtl="0" eaLnBrk="1" fontAlgn="auto" latinLnBrk="0" hangingPunct="1">
              <a:lnSpc>
                <a:spcPct val="100000"/>
              </a:lnSpc>
              <a:spcBef>
                <a:spcPts val="0"/>
              </a:spcBef>
              <a:spcAft>
                <a:spcPts val="686"/>
              </a:spcAft>
              <a:buClrTx/>
              <a:buSzPct val="90000"/>
              <a:buFont typeface="Arial" panose="020B0604020202020204" pitchFamily="34" charset="0"/>
              <a:buChar char="•"/>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25693"/>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280094" marR="0" indent="-280094" algn="l" defTabSz="914281" rtl="0" eaLnBrk="1" fontAlgn="auto" latinLnBrk="0" hangingPunct="1">
              <a:lnSpc>
                <a:spcPct val="100000"/>
              </a:lnSpc>
              <a:spcBef>
                <a:spcPts val="0"/>
              </a:spcBef>
              <a:spcAft>
                <a:spcPts val="686"/>
              </a:spcAft>
              <a:buClrTx/>
              <a:buSzPct val="90000"/>
              <a:buFont typeface="Arial" panose="020B0604020202020204" pitchFamily="34" charset="0"/>
              <a:buChar char="•"/>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57"/>
            <a:ext cx="11326085" cy="98745"/>
            <a:chOff x="445128" y="6559056"/>
            <a:chExt cx="11553197" cy="10071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50527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7"/>
            <a:ext cx="1710367" cy="418140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1335"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7"/>
            <a:ext cx="1710367" cy="418140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7"/>
            <a:ext cx="1710367" cy="418140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7"/>
            <a:ext cx="1710367" cy="418140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7"/>
            <a:ext cx="1710367" cy="418140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7"/>
            <a:ext cx="1710367" cy="418140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281"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51" indent="0">
              <a:buNone/>
              <a:defRPr/>
            </a:lvl3pPr>
            <a:lvl4pPr marL="672227" indent="0">
              <a:buNone/>
              <a:defRPr/>
            </a:lvl4pPr>
            <a:lvl5pPr marL="89630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57"/>
            <a:ext cx="11326085" cy="98745"/>
            <a:chOff x="445128" y="6559056"/>
            <a:chExt cx="11553197" cy="10071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5939370"/>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281" rtl="0" eaLnBrk="1" fontAlgn="auto" latinLnBrk="0" hangingPunct="1">
              <a:lnSpc>
                <a:spcPct val="90000"/>
              </a:lnSpc>
              <a:spcBef>
                <a:spcPts val="0"/>
              </a:spcBef>
              <a:spcAft>
                <a:spcPts val="2549"/>
              </a:spcAft>
              <a:buClrTx/>
              <a:buSzPct val="90000"/>
              <a:buFont typeface="Wingdings" panose="05000000000000000000" pitchFamily="2" charset="2"/>
              <a:buNone/>
              <a:tabLst/>
              <a:defRPr sz="2700" b="0" i="0">
                <a:solidFill>
                  <a:srgbClr val="000000"/>
                </a:solidFill>
                <a:latin typeface="+mn-lt"/>
              </a:defRPr>
            </a:lvl1pPr>
            <a:lvl2pPr marL="224076" marR="0" indent="0" algn="l" defTabSz="914281"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51" indent="0">
              <a:buNone/>
              <a:defRPr/>
            </a:lvl3pPr>
            <a:lvl4pPr marL="672227" indent="0">
              <a:buNone/>
              <a:defRPr/>
            </a:lvl4pPr>
            <a:lvl5pPr marL="896302"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57"/>
            <a:ext cx="11326085" cy="98745"/>
            <a:chOff x="445128" y="6559056"/>
            <a:chExt cx="11553197" cy="10071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27532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02974"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57"/>
            <a:ext cx="11326085" cy="98745"/>
            <a:chOff x="445128" y="6559056"/>
            <a:chExt cx="11553197" cy="10071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740872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00"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57"/>
            <a:ext cx="11326085" cy="98745"/>
            <a:chOff x="445128" y="6559056"/>
            <a:chExt cx="11553197" cy="10071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324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787B70-A740-4448-B759-0B03663E05AF}" type="datetimeFigureOut">
              <a:rPr lang="en-GB" smtClean="0"/>
              <a:t>30/08/2018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15636495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00" b="0" kern="1200" cap="none" spc="-147" baseline="0" dirty="0">
                <a:ln w="3175">
                  <a:noFill/>
                </a:ln>
                <a:solidFill>
                  <a:schemeClr val="tx1"/>
                </a:solidFill>
                <a:effectLst/>
                <a:latin typeface="+mj-lt"/>
                <a:ea typeface="+mn-ea"/>
                <a:cs typeface="Segoe UI" pitchFamily="34" charset="0"/>
              </a:defRPr>
            </a:lvl1pPr>
          </a:lstStyle>
          <a:p>
            <a:pPr marL="0" lvl="0" algn="l" defTabSz="914281"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57"/>
            <a:ext cx="11326085" cy="98745"/>
            <a:chOff x="445128" y="6559056"/>
            <a:chExt cx="11553197" cy="10071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9681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00" b="0" kern="1200" cap="none" spc="-147" baseline="0" dirty="0">
                <a:ln w="3175">
                  <a:noFill/>
                </a:ln>
                <a:solidFill>
                  <a:schemeClr val="tx1"/>
                </a:solidFill>
                <a:effectLst/>
                <a:latin typeface="+mj-lt"/>
                <a:ea typeface="+mn-ea"/>
                <a:cs typeface="Segoe UI" pitchFamily="34" charset="0"/>
              </a:defRPr>
            </a:lvl1pPr>
          </a:lstStyle>
          <a:p>
            <a:pPr marL="0" lvl="0" algn="l" defTabSz="914281"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57"/>
            <a:ext cx="11326085" cy="98745"/>
            <a:chOff x="445128" y="6559056"/>
            <a:chExt cx="11553197" cy="10071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04236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00" b="0" kern="1200" cap="none" spc="-147" baseline="0" dirty="0">
                <a:ln w="3175">
                  <a:noFill/>
                </a:ln>
                <a:solidFill>
                  <a:schemeClr val="tx1"/>
                </a:solidFill>
                <a:effectLst/>
                <a:latin typeface="+mj-lt"/>
                <a:ea typeface="+mn-ea"/>
                <a:cs typeface="Segoe UI" pitchFamily="34" charset="0"/>
              </a:defRPr>
            </a:lvl1pPr>
          </a:lstStyle>
          <a:p>
            <a:pPr marL="0" lvl="0" algn="l" defTabSz="914281"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57"/>
            <a:ext cx="11326085" cy="98745"/>
            <a:chOff x="445128" y="6559056"/>
            <a:chExt cx="11553197" cy="10071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977959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57"/>
            <a:ext cx="11326085" cy="98745"/>
            <a:chOff x="445128" y="6559056"/>
            <a:chExt cx="11553197" cy="10071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885683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838"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942400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838"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7049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lIns="89631" tIns="44814" rIns="89631" bIns="44814"/>
          <a:lstStyle/>
          <a:p>
            <a:fld id="{9C1ADB0A-731F-4CCD-A03C-3F7BE99405DC}" type="datetimeFigureOut">
              <a:rPr lang="en-US" smtClean="0"/>
              <a:t>8/30/2018</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lIns="89631" tIns="44814" rIns="89631" bIns="44814"/>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lIns="89631" tIns="44814" rIns="89631" bIns="44814"/>
          <a:lstStyle/>
          <a:p>
            <a:fld id="{54F8A982-A3AD-4AC4-BA48-B0DE958DBBD1}" type="slidenum">
              <a:rPr lang="en-US" smtClean="0"/>
              <a:t>‹#›</a:t>
            </a:fld>
            <a:endParaRPr lang="en-US"/>
          </a:p>
        </p:txBody>
      </p:sp>
    </p:spTree>
    <p:extLst>
      <p:ext uri="{BB962C8B-B14F-4D97-AF65-F5344CB8AC3E}">
        <p14:creationId xmlns:p14="http://schemas.microsoft.com/office/powerpoint/2010/main" val="25196638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5485" tIns="62743" rIns="125485" bIns="62743" anchor="b" anchorCtr="0">
            <a:noAutofit/>
          </a:bodyPr>
          <a:lstStyle>
            <a:lvl1pPr algn="r">
              <a:buFont typeface="Arial" pitchFamily="34" charset="0"/>
              <a:buNone/>
              <a:defRPr sz="2900"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85410" tIns="385410" bIns="89631">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69" indent="0">
              <a:buNone/>
              <a:defRPr/>
            </a:lvl2pPr>
            <a:lvl3pPr marL="914140" indent="0">
              <a:buNone/>
              <a:defRPr/>
            </a:lvl3pPr>
            <a:lvl4pPr marL="1371208" indent="0">
              <a:buNone/>
              <a:defRPr/>
            </a:lvl4pPr>
            <a:lvl5pPr marL="18282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7214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a:xfrm>
            <a:off x="838200" y="6356350"/>
            <a:ext cx="2743200" cy="365125"/>
          </a:xfrm>
          <a:prstGeom prst="rect">
            <a:avLst/>
          </a:prstGeom>
        </p:spPr>
        <p:txBody>
          <a:bodyPr/>
          <a:lstStyle/>
          <a:p>
            <a:fld id="{6733512E-499C-421C-9D53-741D91E1BC41}" type="datetime1">
              <a:rPr lang="en-US" smtClean="0"/>
              <a:t>8/30/2018</a:t>
            </a:fld>
            <a:endParaRPr lang="en-US"/>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a:xfrm>
            <a:off x="8610600" y="6356350"/>
            <a:ext cx="2743200" cy="365125"/>
          </a:xfrm>
          <a:prstGeom prst="rect">
            <a:avLst/>
          </a:prstGeom>
        </p:spPr>
        <p:txBody>
          <a:bodyPr/>
          <a:lstStyle/>
          <a:p>
            <a:fld id="{9B5F2587-969F-42DD-817D-1325136C4F4C}" type="slidenum">
              <a:rPr lang="en-US" smtClean="0"/>
              <a:t>‹#›</a:t>
            </a:fld>
            <a:endParaRPr lang="en-US"/>
          </a:p>
        </p:txBody>
      </p:sp>
    </p:spTree>
    <p:extLst>
      <p:ext uri="{BB962C8B-B14F-4D97-AF65-F5344CB8AC3E}">
        <p14:creationId xmlns:p14="http://schemas.microsoft.com/office/powerpoint/2010/main" val="24818629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mm">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a:grpSpLocks noChangeAspect="1"/>
          </p:cNvGrpSpPr>
          <p:nvPr userDrawn="1"/>
        </p:nvGrpSpPr>
        <p:grpSpPr bwMode="black">
          <a:xfrm>
            <a:off x="445043" y="446635"/>
            <a:ext cx="1419662" cy="304828"/>
            <a:chOff x="457200" y="1643393"/>
            <a:chExt cx="4492753" cy="964540"/>
          </a:xfrm>
        </p:grpSpPr>
        <p:pic>
          <p:nvPicPr>
            <p:cNvPr id="15" name="Picture 14"/>
            <p:cNvPicPr>
              <a:picLocks noChangeAspect="1"/>
            </p:cNvPicPr>
            <p:nvPr/>
          </p:nvPicPr>
          <p:blipFill>
            <a:blip r:embed="rId2"/>
            <a:stretch>
              <a:fillRect/>
            </a:stretch>
          </p:blipFill>
          <p:spPr bwMode="black">
            <a:xfrm>
              <a:off x="457200" y="1643393"/>
              <a:ext cx="964540" cy="964540"/>
            </a:xfrm>
            <a:prstGeom prst="rect">
              <a:avLst/>
            </a:prstGeom>
          </p:spPr>
        </p:pic>
        <p:sp>
          <p:nvSpPr>
            <p:cNvPr id="16" name="Freeform 15"/>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9"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prstGeom prst="rect">
            <a:avLst/>
          </a:prstGeom>
          <a:noFill/>
        </p:spPr>
        <p:txBody>
          <a:bodyPr lIns="0" tIns="0" rIns="0" bIns="182880" anchor="b" anchorCtr="0"/>
          <a:lstStyle>
            <a:lvl1pPr>
              <a:defRPr sz="5400" strike="noStrike" spc="-150" baseline="0">
                <a:solidFill>
                  <a:srgbClr val="FFFFFF"/>
                </a:soli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150" normalizeH="0" baseline="0" noProof="0">
                <a:ln>
                  <a:noFill/>
                </a:ln>
                <a:solidFill>
                  <a:srgbClr val="FFFFFF"/>
                </a:solidFill>
                <a:effectLst/>
                <a:uLnTx/>
                <a:uFillTx/>
                <a:latin typeface="Segoe UI Semibold"/>
              </a:rPr>
              <a:t>Azure presentation</a:t>
            </a:r>
            <a:br>
              <a:rPr kumimoji="0" lang="en-US" sz="5400" b="0" i="0" u="none" strike="noStrike" kern="0" cap="none" spc="-150" normalizeH="0" baseline="0" noProof="0">
                <a:ln>
                  <a:noFill/>
                </a:ln>
                <a:solidFill>
                  <a:srgbClr val="FFFFFF"/>
                </a:solidFill>
                <a:effectLst/>
                <a:uLnTx/>
                <a:uFillTx/>
                <a:latin typeface="Segoe UI Semibold"/>
              </a:rPr>
            </a:br>
            <a:r>
              <a:rPr kumimoji="0" lang="en-US" sz="5400" b="0" i="0" u="none" strike="noStrike" kern="0" cap="none" spc="-150" normalizeH="0" baseline="0" noProof="0">
                <a:ln>
                  <a:noFill/>
                </a:ln>
                <a:solidFill>
                  <a:srgbClr val="FFFFFF"/>
                </a:solidFill>
                <a:effectLst/>
                <a:uLnTx/>
                <a:uFillTx/>
                <a:latin typeface="Segoe UI Semibold"/>
              </a:rPr>
              <a:t>title or event name</a:t>
            </a:r>
          </a:p>
        </p:txBody>
      </p:sp>
      <p:sp>
        <p:nvSpPr>
          <p:cNvPr id="20"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prstGeom prst="rect">
            <a:avLst/>
          </a:prstGeo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Segoe UI (body)"/>
                <a:cs typeface="Segoe UI (body)"/>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rPr>
              <a:t>Author name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rPr>
              <a:t>Date</a:t>
            </a:r>
          </a:p>
        </p:txBody>
      </p:sp>
      <p:sp>
        <p:nvSpPr>
          <p:cNvPr id="24" name="Freeform: Shape 6">
            <a:extLst>
              <a:ext uri="{FF2B5EF4-FFF2-40B4-BE49-F238E27FC236}">
                <a16:creationId xmlns:a16="http://schemas.microsoft.com/office/drawing/2014/main" id="{D1F718C1-50EE-4ED5-877E-2518F985EE86}"/>
              </a:ext>
            </a:extLst>
          </p:cNvPr>
          <p:cNvSpPr/>
          <p:nvPr userDrawn="1"/>
        </p:nvSpPr>
        <p:spPr bwMode="auto">
          <a:xfrm>
            <a:off x="11285268"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9569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787B70-A740-4448-B759-0B03663E05AF}" type="datetimeFigureOut">
              <a:rPr lang="en-GB" smtClean="0"/>
              <a:t>30/08/2018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12745260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6"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1733727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7EB1-5E21-4C62-944F-AB500B04C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8DA0B2-E117-4412-824C-1D1DF7104B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585E04-C20B-41C7-9DBF-11B2B688C070}"/>
              </a:ext>
            </a:extLst>
          </p:cNvPr>
          <p:cNvSpPr>
            <a:spLocks noGrp="1"/>
          </p:cNvSpPr>
          <p:nvPr>
            <p:ph type="dt" sz="half" idx="10"/>
          </p:nvPr>
        </p:nvSpPr>
        <p:spPr>
          <a:xfrm>
            <a:off x="838200" y="6356350"/>
            <a:ext cx="2743200" cy="365125"/>
          </a:xfrm>
          <a:prstGeom prst="rect">
            <a:avLst/>
          </a:prstGeom>
        </p:spPr>
        <p:txBody>
          <a:bodyPr/>
          <a:lstStyle/>
          <a:p>
            <a:fld id="{24867986-C77F-4369-9B87-F4B6B63C4E05}" type="datetime1">
              <a:rPr lang="en-US" smtClean="0"/>
              <a:t>8/30/2018</a:t>
            </a:fld>
            <a:endParaRPr lang="en-US"/>
          </a:p>
        </p:txBody>
      </p:sp>
      <p:sp>
        <p:nvSpPr>
          <p:cNvPr id="5" name="Footer Placeholder 4">
            <a:extLst>
              <a:ext uri="{FF2B5EF4-FFF2-40B4-BE49-F238E27FC236}">
                <a16:creationId xmlns:a16="http://schemas.microsoft.com/office/drawing/2014/main" id="{4ACE0235-730D-4F28-9D11-B3CA3F59D9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0A722E3-FB7B-47A4-8840-340C4D64EB7A}"/>
              </a:ext>
            </a:extLst>
          </p:cNvPr>
          <p:cNvSpPr>
            <a:spLocks noGrp="1"/>
          </p:cNvSpPr>
          <p:nvPr>
            <p:ph type="sldNum" sz="quarter" idx="12"/>
          </p:nvPr>
        </p:nvSpPr>
        <p:spPr>
          <a:xfrm>
            <a:off x="8610600" y="6356350"/>
            <a:ext cx="2743200" cy="365125"/>
          </a:xfrm>
          <a:prstGeom prst="rect">
            <a:avLst/>
          </a:prstGeom>
        </p:spPr>
        <p:txBody>
          <a:bodyPr/>
          <a:lstStyle/>
          <a:p>
            <a:fld id="{9B5F2587-969F-42DD-817D-1325136C4F4C}" type="slidenum">
              <a:rPr lang="en-US" smtClean="0"/>
              <a:t>‹#›</a:t>
            </a:fld>
            <a:endParaRPr lang="en-US"/>
          </a:p>
        </p:txBody>
      </p:sp>
    </p:spTree>
    <p:extLst>
      <p:ext uri="{BB962C8B-B14F-4D97-AF65-F5344CB8AC3E}">
        <p14:creationId xmlns:p14="http://schemas.microsoft.com/office/powerpoint/2010/main" val="2527014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9082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268085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823789"/>
          </a:xfrm>
        </p:spPr>
        <p:txBody>
          <a:bodyPr/>
          <a:lstStyle/>
          <a:p>
            <a:r>
              <a:rPr lang="en-US"/>
              <a:t>Click to edit Master title style</a:t>
            </a:r>
          </a:p>
        </p:txBody>
      </p:sp>
      <p:sp>
        <p:nvSpPr>
          <p:cNvPr id="6" name="Text Placeholder 5"/>
          <p:cNvSpPr>
            <a:spLocks noGrp="1"/>
          </p:cNvSpPr>
          <p:nvPr>
            <p:ph type="body" sz="quarter" idx="10"/>
          </p:nvPr>
        </p:nvSpPr>
        <p:spPr>
          <a:xfrm>
            <a:off x="269242" y="1133377"/>
            <a:ext cx="11653523" cy="165665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122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056973"/>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77576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40756685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2781923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87B70-A740-4448-B759-0B03663E05AF}" type="datetimeFigureOut">
              <a:rPr lang="en-GB" smtClean="0"/>
              <a:t>30/08/2018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94686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787B70-A740-4448-B759-0B03663E05AF}" type="datetimeFigureOut">
              <a:rPr lang="en-GB" smtClean="0"/>
              <a:t>30/08/2018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1023939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787B70-A740-4448-B759-0B03663E05AF}" type="datetimeFigureOut">
              <a:rPr lang="en-GB" smtClean="0"/>
              <a:t>30/08/2018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B544FD9-FCCD-4760-9FC6-F941EA96BD19}" type="slidenum">
              <a:rPr lang="en-GB" smtClean="0"/>
              <a:t>‹#›</a:t>
            </a:fld>
            <a:endParaRPr lang="en-GB"/>
          </a:p>
        </p:txBody>
      </p:sp>
    </p:spTree>
    <p:extLst>
      <p:ext uri="{BB962C8B-B14F-4D97-AF65-F5344CB8AC3E}">
        <p14:creationId xmlns:p14="http://schemas.microsoft.com/office/powerpoint/2010/main" val="96296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image" Target="../media/image4.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3.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87B70-A740-4448-B759-0B03663E05AF}" type="datetimeFigureOut">
              <a:rPr lang="en-GB" smtClean="0"/>
              <a:t>30/08/2018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544FD9-FCCD-4760-9FC6-F941EA96BD19}" type="slidenum">
              <a:rPr lang="en-GB" smtClean="0"/>
              <a:t>‹#›</a:t>
            </a:fld>
            <a:endParaRPr lang="en-GB"/>
          </a:p>
        </p:txBody>
      </p:sp>
    </p:spTree>
    <p:extLst>
      <p:ext uri="{BB962C8B-B14F-4D97-AF65-F5344CB8AC3E}">
        <p14:creationId xmlns:p14="http://schemas.microsoft.com/office/powerpoint/2010/main" val="20101247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AA5E4-3A42-4ADF-BCF8-61CE89674192}"/>
              </a:ext>
            </a:extLst>
          </p:cNvPr>
          <p:cNvSpPr>
            <a:spLocks noGrp="1"/>
          </p:cNvSpPr>
          <p:nvPr>
            <p:ph type="title"/>
          </p:nvPr>
        </p:nvSpPr>
        <p:spPr>
          <a:xfrm>
            <a:off x="269875" y="288925"/>
            <a:ext cx="11655425" cy="804863"/>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a:extLst>
              <a:ext uri="{FF2B5EF4-FFF2-40B4-BE49-F238E27FC236}">
                <a16:creationId xmlns:a16="http://schemas.microsoft.com/office/drawing/2014/main" id="{620BDDF5-E800-43A2-A27E-B262B15C6F24}"/>
              </a:ext>
            </a:extLst>
          </p:cNvPr>
          <p:cNvSpPr>
            <a:spLocks noGrp="1"/>
          </p:cNvSpPr>
          <p:nvPr>
            <p:ph type="body" idx="1"/>
          </p:nvPr>
        </p:nvSpPr>
        <p:spPr>
          <a:xfrm>
            <a:off x="269875" y="1133475"/>
            <a:ext cx="11652250" cy="1725613"/>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28" name="Group 12">
            <a:extLst>
              <a:ext uri="{FF2B5EF4-FFF2-40B4-BE49-F238E27FC236}">
                <a16:creationId xmlns:a16="http://schemas.microsoft.com/office/drawing/2014/main" id="{F200ACA2-63B5-4AED-AED3-A74E3905B538}"/>
              </a:ext>
            </a:extLst>
          </p:cNvPr>
          <p:cNvGrpSpPr>
            <a:grpSpLocks/>
          </p:cNvGrpSpPr>
          <p:nvPr userDrawn="1"/>
        </p:nvGrpSpPr>
        <p:grpSpPr bwMode="auto">
          <a:xfrm>
            <a:off x="12288838" y="4475163"/>
            <a:ext cx="381000" cy="2382837"/>
            <a:chOff x="12475300" y="2695026"/>
            <a:chExt cx="666090" cy="4164697"/>
          </a:xfrm>
        </p:grpSpPr>
        <p:sp>
          <p:nvSpPr>
            <p:cNvPr id="5" name="Oval 4">
              <a:extLst>
                <a:ext uri="{FF2B5EF4-FFF2-40B4-BE49-F238E27FC236}">
                  <a16:creationId xmlns:a16="http://schemas.microsoft.com/office/drawing/2014/main" id="{335D7860-B250-4017-88AF-AD5C8E75C565}"/>
                </a:ext>
              </a:extLst>
            </p:cNvPr>
            <p:cNvSpPr/>
            <p:nvPr userDrawn="1"/>
          </p:nvSpPr>
          <p:spPr bwMode="auto">
            <a:xfrm flipH="1">
              <a:off x="12475300" y="4443034"/>
              <a:ext cx="666090" cy="668681"/>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CCA6251-A383-4B06-8AC7-05EDBAE65486}"/>
                </a:ext>
              </a:extLst>
            </p:cNvPr>
            <p:cNvSpPr/>
            <p:nvPr userDrawn="1"/>
          </p:nvSpPr>
          <p:spPr bwMode="auto">
            <a:xfrm flipH="1">
              <a:off x="12475300" y="5319812"/>
              <a:ext cx="666090" cy="665908"/>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71F1CC05-4F32-447A-88AB-746DC28575DB}"/>
                </a:ext>
              </a:extLst>
            </p:cNvPr>
            <p:cNvSpPr/>
            <p:nvPr userDrawn="1"/>
          </p:nvSpPr>
          <p:spPr bwMode="auto">
            <a:xfrm flipH="1">
              <a:off x="12475300" y="6193815"/>
              <a:ext cx="666090" cy="665908"/>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61D6EE89-9DE8-4CAE-BAAE-8930FDA59CF8}"/>
                </a:ext>
              </a:extLst>
            </p:cNvPr>
            <p:cNvSpPr/>
            <p:nvPr userDrawn="1"/>
          </p:nvSpPr>
          <p:spPr bwMode="auto">
            <a:xfrm flipH="1">
              <a:off x="12475300" y="3569029"/>
              <a:ext cx="666090" cy="665908"/>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17242481-CE86-455B-973F-84DD82527082}"/>
                </a:ext>
              </a:extLst>
            </p:cNvPr>
            <p:cNvSpPr/>
            <p:nvPr userDrawn="1"/>
          </p:nvSpPr>
          <p:spPr bwMode="auto">
            <a:xfrm flipH="1">
              <a:off x="12475300" y="2695026"/>
              <a:ext cx="666090" cy="665908"/>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9295134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Lst>
  <p:transition>
    <p:fade/>
  </p:transition>
  <p:txStyles>
    <p:titleStyle>
      <a:lvl1pPr algn="l" defTabSz="912813" rtl="0" eaLnBrk="0" fontAlgn="base" hangingPunct="0">
        <a:lnSpc>
          <a:spcPct val="90000"/>
        </a:lnSpc>
        <a:spcBef>
          <a:spcPct val="0"/>
        </a:spcBef>
        <a:spcAft>
          <a:spcPct val="0"/>
        </a:spcAft>
        <a:defRPr lang="en-US" sz="4800" kern="1200" spc="-100" dirty="0">
          <a:ln w="3175">
            <a:noFill/>
          </a:ln>
          <a:solidFill>
            <a:srgbClr val="FFFFFF"/>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p:titleStyle>
    <p:bodyStyle>
      <a:lvl1pPr marL="334963" indent="-334963" algn="l" defTabSz="912813" rtl="0" eaLnBrk="0" fontAlgn="base" hangingPunct="0">
        <a:lnSpc>
          <a:spcPct val="90000"/>
        </a:lnSpc>
        <a:spcBef>
          <a:spcPct val="20000"/>
        </a:spcBef>
        <a:spcAft>
          <a:spcPct val="0"/>
        </a:spcAft>
        <a:buSzPct val="90000"/>
        <a:buFont typeface="Arial" panose="020B0604020202020204" pitchFamily="34" charset="0"/>
        <a:buChar char="•"/>
        <a:defRPr sz="2800" kern="1200">
          <a:solidFill>
            <a:srgbClr val="FFFFFF"/>
          </a:solidFill>
          <a:latin typeface="+mj-lt"/>
          <a:ea typeface="MS PGothic" panose="020B0600070205080204" pitchFamily="34" charset="-128"/>
          <a:cs typeface="MS PGothic" charset="0"/>
        </a:defRPr>
      </a:lvl1pPr>
      <a:lvl2pPr marL="571500" indent="-234950" algn="l" defTabSz="912813" rtl="0" eaLnBrk="0" fontAlgn="base" hangingPunct="0">
        <a:lnSpc>
          <a:spcPct val="90000"/>
        </a:lnSpc>
        <a:spcBef>
          <a:spcPct val="20000"/>
        </a:spcBef>
        <a:spcAft>
          <a:spcPct val="0"/>
        </a:spcAft>
        <a:buSzPct val="90000"/>
        <a:buFont typeface="Arial" panose="020B0604020202020204" pitchFamily="34" charset="0"/>
        <a:buChar char="•"/>
        <a:defRPr sz="2200" kern="1200">
          <a:solidFill>
            <a:srgbClr val="FFFFFF"/>
          </a:solidFill>
          <a:latin typeface="+mj-lt"/>
          <a:ea typeface="MS PGothic" panose="020B0600070205080204" pitchFamily="34" charset="-128"/>
          <a:cs typeface="MS PGothic" charset="0"/>
        </a:defRPr>
      </a:lvl2pPr>
      <a:lvl3pPr marL="782638"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kern="1200">
          <a:solidFill>
            <a:srgbClr val="FFFFFF"/>
          </a:solidFill>
          <a:latin typeface="+mn-lt"/>
          <a:ea typeface="MS PGothic" panose="020B0600070205080204" pitchFamily="34" charset="-128"/>
          <a:cs typeface="MS PGothic" charset="0"/>
        </a:defRPr>
      </a:lvl3pPr>
      <a:lvl4pPr marL="1006475"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4pPr>
      <a:lvl5pPr marL="1230313"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7"/>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1350"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19830957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Lst>
  <p:transition>
    <p:fade/>
  </p:transition>
  <p:hf sldNum="0" hdr="0" dt="0"/>
  <p:txStyles>
    <p:titleStyle>
      <a:lvl1pPr algn="l" defTabSz="914367" rtl="0" eaLnBrk="1" latinLnBrk="0" hangingPunct="1">
        <a:lnSpc>
          <a:spcPct val="90000"/>
        </a:lnSpc>
        <a:spcBef>
          <a:spcPct val="0"/>
        </a:spcBef>
        <a:buNone/>
        <a:defRPr lang="en-US" sz="35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0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arah.Lean@Microsoft.com" TargetMode="External"/><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3.emf"/><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hyperlink" Target="http://www.support.microsoft.com/lifecycl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free" TargetMode="External"/><Relationship Id="rId2" Type="http://schemas.openxmlformats.org/officeDocument/2006/relationships/hyperlink" Target="https://aka.ms/AzureMigrate" TargetMode="External"/><Relationship Id="rId1" Type="http://schemas.openxmlformats.org/officeDocument/2006/relationships/slideLayout" Target="../slideLayouts/slideLayout12.xml"/><Relationship Id="rId4" Type="http://schemas.openxmlformats.org/officeDocument/2006/relationships/hyperlink" Target="https://github.com/weeyin83/Presentatio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techielass.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mailto:Sarah.Lean@Microsoft.com" TargetMode="External"/><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AA7A56-D8FF-4EAB-B080-F3BA3AD41643}"/>
              </a:ext>
            </a:extLst>
          </p:cNvPr>
          <p:cNvPicPr>
            <a:picLocks noChangeAspect="1"/>
          </p:cNvPicPr>
          <p:nvPr/>
        </p:nvPicPr>
        <p:blipFill>
          <a:blip r:embed="rId2"/>
          <a:stretch>
            <a:fillRect/>
          </a:stretch>
        </p:blipFill>
        <p:spPr>
          <a:xfrm>
            <a:off x="249382" y="212237"/>
            <a:ext cx="2849995" cy="910126"/>
          </a:xfrm>
          <a:prstGeom prst="rect">
            <a:avLst/>
          </a:prstGeom>
        </p:spPr>
      </p:pic>
      <p:sp>
        <p:nvSpPr>
          <p:cNvPr id="2" name="Title 1">
            <a:extLst>
              <a:ext uri="{FF2B5EF4-FFF2-40B4-BE49-F238E27FC236}">
                <a16:creationId xmlns:a16="http://schemas.microsoft.com/office/drawing/2014/main" id="{DD6261D3-34E1-4BF8-AE64-4510C2779277}"/>
              </a:ext>
            </a:extLst>
          </p:cNvPr>
          <p:cNvSpPr>
            <a:spLocks noGrp="1"/>
          </p:cNvSpPr>
          <p:nvPr>
            <p:ph type="ctrTitle"/>
          </p:nvPr>
        </p:nvSpPr>
        <p:spPr>
          <a:xfrm>
            <a:off x="-1706330" y="1041400"/>
            <a:ext cx="9144000" cy="2387600"/>
          </a:xfrm>
        </p:spPr>
        <p:txBody>
          <a:bodyPr/>
          <a:lstStyle/>
          <a:p>
            <a:r>
              <a:rPr lang="en-GB" dirty="0"/>
              <a:t>Azure Migrate</a:t>
            </a:r>
          </a:p>
        </p:txBody>
      </p:sp>
      <p:sp>
        <p:nvSpPr>
          <p:cNvPr id="3" name="Subtitle 2">
            <a:extLst>
              <a:ext uri="{FF2B5EF4-FFF2-40B4-BE49-F238E27FC236}">
                <a16:creationId xmlns:a16="http://schemas.microsoft.com/office/drawing/2014/main" id="{3959A1E1-5797-4A3A-AC9C-69A06277967F}"/>
              </a:ext>
            </a:extLst>
          </p:cNvPr>
          <p:cNvSpPr>
            <a:spLocks noGrp="1"/>
          </p:cNvSpPr>
          <p:nvPr>
            <p:ph type="subTitle" idx="1"/>
          </p:nvPr>
        </p:nvSpPr>
        <p:spPr>
          <a:xfrm>
            <a:off x="521677" y="4789000"/>
            <a:ext cx="9144000" cy="1655762"/>
          </a:xfrm>
        </p:spPr>
        <p:txBody>
          <a:bodyPr>
            <a:normAutofit lnSpcReduction="10000"/>
          </a:bodyPr>
          <a:lstStyle/>
          <a:p>
            <a:pPr algn="l"/>
            <a:r>
              <a:rPr lang="en-GB" dirty="0"/>
              <a:t>Sarah Lean</a:t>
            </a:r>
          </a:p>
          <a:p>
            <a:pPr algn="l"/>
            <a:r>
              <a:rPr lang="en-GB" dirty="0"/>
              <a:t>Cloud Solution Architect</a:t>
            </a:r>
          </a:p>
          <a:p>
            <a:pPr algn="l"/>
            <a:r>
              <a:rPr lang="en-GB" dirty="0">
                <a:hlinkClick r:id="rId3"/>
              </a:rPr>
              <a:t>Sarah.Lean@Microsoft.com</a:t>
            </a:r>
            <a:endParaRPr lang="en-GB" dirty="0"/>
          </a:p>
          <a:p>
            <a:pPr algn="l"/>
            <a:r>
              <a:rPr lang="en-GB" dirty="0"/>
              <a:t>@</a:t>
            </a:r>
            <a:r>
              <a:rPr lang="en-GB" dirty="0" err="1"/>
              <a:t>TechieLass</a:t>
            </a:r>
            <a:endParaRPr lang="en-GB" dirty="0"/>
          </a:p>
        </p:txBody>
      </p:sp>
      <p:pic>
        <p:nvPicPr>
          <p:cNvPr id="6" name="Picture 5">
            <a:extLst>
              <a:ext uri="{FF2B5EF4-FFF2-40B4-BE49-F238E27FC236}">
                <a16:creationId xmlns:a16="http://schemas.microsoft.com/office/drawing/2014/main" id="{688CA6EF-33B0-4E0E-80B5-DBD752483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145" y="822922"/>
            <a:ext cx="4940537" cy="4485624"/>
          </a:xfrm>
          <a:prstGeom prst="rect">
            <a:avLst/>
          </a:prstGeom>
        </p:spPr>
      </p:pic>
    </p:spTree>
    <p:extLst>
      <p:ext uri="{BB962C8B-B14F-4D97-AF65-F5344CB8AC3E}">
        <p14:creationId xmlns:p14="http://schemas.microsoft.com/office/powerpoint/2010/main" val="1361484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B7CFD21D-1B25-4677-ABC0-F2E989763C99}"/>
              </a:ext>
            </a:extLst>
          </p:cNvPr>
          <p:cNvGrpSpPr/>
          <p:nvPr/>
        </p:nvGrpSpPr>
        <p:grpSpPr>
          <a:xfrm>
            <a:off x="5769661" y="1423598"/>
            <a:ext cx="6369734" cy="4342783"/>
            <a:chOff x="6294438" y="2125663"/>
            <a:chExt cx="5684837" cy="3300412"/>
          </a:xfrm>
        </p:grpSpPr>
        <p:sp>
          <p:nvSpPr>
            <p:cNvPr id="64" name="AutoShape 3">
              <a:extLst>
                <a:ext uri="{FF2B5EF4-FFF2-40B4-BE49-F238E27FC236}">
                  <a16:creationId xmlns:a16="http://schemas.microsoft.com/office/drawing/2014/main" id="{F56DBCD0-7556-4B91-8A8B-DC22DFBF9150}"/>
                </a:ext>
              </a:extLst>
            </p:cNvPr>
            <p:cNvSpPr>
              <a:spLocks noChangeAspect="1" noChangeArrowheads="1" noTextEdit="1"/>
            </p:cNvSpPr>
            <p:nvPr/>
          </p:nvSpPr>
          <p:spPr bwMode="auto">
            <a:xfrm>
              <a:off x="6294438" y="2125663"/>
              <a:ext cx="5684837"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5" name="Rectangle 6">
              <a:extLst>
                <a:ext uri="{FF2B5EF4-FFF2-40B4-BE49-F238E27FC236}">
                  <a16:creationId xmlns:a16="http://schemas.microsoft.com/office/drawing/2014/main" id="{8AE7748F-3950-409D-B4A5-1D8E2A393E1C}"/>
                </a:ext>
              </a:extLst>
            </p:cNvPr>
            <p:cNvSpPr>
              <a:spLocks noChangeArrowheads="1"/>
            </p:cNvSpPr>
            <p:nvPr/>
          </p:nvSpPr>
          <p:spPr bwMode="auto">
            <a:xfrm>
              <a:off x="6296025" y="2127250"/>
              <a:ext cx="568325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6" name="Freeform 7">
              <a:extLst>
                <a:ext uri="{FF2B5EF4-FFF2-40B4-BE49-F238E27FC236}">
                  <a16:creationId xmlns:a16="http://schemas.microsoft.com/office/drawing/2014/main" id="{D9CB72C4-A003-4846-AD00-8016E767844E}"/>
                </a:ext>
              </a:extLst>
            </p:cNvPr>
            <p:cNvSpPr>
              <a:spLocks/>
            </p:cNvSpPr>
            <p:nvPr/>
          </p:nvSpPr>
          <p:spPr bwMode="auto">
            <a:xfrm>
              <a:off x="9229725" y="2486025"/>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7" name="Freeform 8">
              <a:extLst>
                <a:ext uri="{FF2B5EF4-FFF2-40B4-BE49-F238E27FC236}">
                  <a16:creationId xmlns:a16="http://schemas.microsoft.com/office/drawing/2014/main" id="{920D6718-816A-4A01-B8B5-82D735955185}"/>
                </a:ext>
              </a:extLst>
            </p:cNvPr>
            <p:cNvSpPr>
              <a:spLocks/>
            </p:cNvSpPr>
            <p:nvPr/>
          </p:nvSpPr>
          <p:spPr bwMode="auto">
            <a:xfrm>
              <a:off x="9424988" y="2536825"/>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8" name="Oval 9">
              <a:extLst>
                <a:ext uri="{FF2B5EF4-FFF2-40B4-BE49-F238E27FC236}">
                  <a16:creationId xmlns:a16="http://schemas.microsoft.com/office/drawing/2014/main" id="{8577C99D-15F7-401F-A32E-5022B569FE76}"/>
                </a:ext>
              </a:extLst>
            </p:cNvPr>
            <p:cNvSpPr>
              <a:spLocks noChangeArrowheads="1"/>
            </p:cNvSpPr>
            <p:nvPr/>
          </p:nvSpPr>
          <p:spPr bwMode="auto">
            <a:xfrm>
              <a:off x="7515225" y="4229100"/>
              <a:ext cx="50800" cy="4762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9" name="Oval 10">
              <a:extLst>
                <a:ext uri="{FF2B5EF4-FFF2-40B4-BE49-F238E27FC236}">
                  <a16:creationId xmlns:a16="http://schemas.microsoft.com/office/drawing/2014/main" id="{F9EB3043-8ABB-43A7-8198-6DC0601F551D}"/>
                </a:ext>
              </a:extLst>
            </p:cNvPr>
            <p:cNvSpPr>
              <a:spLocks noChangeArrowheads="1"/>
            </p:cNvSpPr>
            <p:nvPr/>
          </p:nvSpPr>
          <p:spPr bwMode="auto">
            <a:xfrm>
              <a:off x="10293350" y="3340100"/>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0" name="Oval 11">
              <a:extLst>
                <a:ext uri="{FF2B5EF4-FFF2-40B4-BE49-F238E27FC236}">
                  <a16:creationId xmlns:a16="http://schemas.microsoft.com/office/drawing/2014/main" id="{D39A2014-93D9-48E3-9AD3-7C664DDE5819}"/>
                </a:ext>
              </a:extLst>
            </p:cNvPr>
            <p:cNvSpPr>
              <a:spLocks noChangeArrowheads="1"/>
            </p:cNvSpPr>
            <p:nvPr/>
          </p:nvSpPr>
          <p:spPr bwMode="auto">
            <a:xfrm>
              <a:off x="7727950" y="4862513"/>
              <a:ext cx="47625"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1" name="Oval 12">
              <a:extLst>
                <a:ext uri="{FF2B5EF4-FFF2-40B4-BE49-F238E27FC236}">
                  <a16:creationId xmlns:a16="http://schemas.microsoft.com/office/drawing/2014/main" id="{30868B86-893F-47DA-8B8A-51C6D956F7FA}"/>
                </a:ext>
              </a:extLst>
            </p:cNvPr>
            <p:cNvSpPr>
              <a:spLocks noChangeArrowheads="1"/>
            </p:cNvSpPr>
            <p:nvPr/>
          </p:nvSpPr>
          <p:spPr bwMode="auto">
            <a:xfrm>
              <a:off x="8448675" y="2911475"/>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2" name="Oval 13">
              <a:extLst>
                <a:ext uri="{FF2B5EF4-FFF2-40B4-BE49-F238E27FC236}">
                  <a16:creationId xmlns:a16="http://schemas.microsoft.com/office/drawing/2014/main" id="{2AA0FAB4-2AA4-456B-BC19-B05ED1F6F307}"/>
                </a:ext>
              </a:extLst>
            </p:cNvPr>
            <p:cNvSpPr>
              <a:spLocks noChangeArrowheads="1"/>
            </p:cNvSpPr>
            <p:nvPr/>
          </p:nvSpPr>
          <p:spPr bwMode="auto">
            <a:xfrm>
              <a:off x="6570663" y="3859213"/>
              <a:ext cx="34925" cy="3333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3" name="Oval 14">
              <a:extLst>
                <a:ext uri="{FF2B5EF4-FFF2-40B4-BE49-F238E27FC236}">
                  <a16:creationId xmlns:a16="http://schemas.microsoft.com/office/drawing/2014/main" id="{C8190AF4-5B55-4268-BB20-3B18816A6F32}"/>
                </a:ext>
              </a:extLst>
            </p:cNvPr>
            <p:cNvSpPr>
              <a:spLocks noChangeArrowheads="1"/>
            </p:cNvSpPr>
            <p:nvPr/>
          </p:nvSpPr>
          <p:spPr bwMode="auto">
            <a:xfrm>
              <a:off x="7097713" y="2305050"/>
              <a:ext cx="34925" cy="36512"/>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4" name="Oval 15">
              <a:extLst>
                <a:ext uri="{FF2B5EF4-FFF2-40B4-BE49-F238E27FC236}">
                  <a16:creationId xmlns:a16="http://schemas.microsoft.com/office/drawing/2014/main" id="{F984A856-5AE1-470E-B874-3B67A7ABF2AF}"/>
                </a:ext>
              </a:extLst>
            </p:cNvPr>
            <p:cNvSpPr>
              <a:spLocks noChangeArrowheads="1"/>
            </p:cNvSpPr>
            <p:nvPr/>
          </p:nvSpPr>
          <p:spPr bwMode="auto">
            <a:xfrm>
              <a:off x="10220325" y="4570413"/>
              <a:ext cx="73025" cy="7143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5" name="Oval 16">
              <a:extLst>
                <a:ext uri="{FF2B5EF4-FFF2-40B4-BE49-F238E27FC236}">
                  <a16:creationId xmlns:a16="http://schemas.microsoft.com/office/drawing/2014/main" id="{AA3418E4-AA53-485C-9455-4633D4CB6B59}"/>
                </a:ext>
              </a:extLst>
            </p:cNvPr>
            <p:cNvSpPr>
              <a:spLocks noChangeArrowheads="1"/>
            </p:cNvSpPr>
            <p:nvPr/>
          </p:nvSpPr>
          <p:spPr bwMode="auto">
            <a:xfrm>
              <a:off x="11312525" y="3289300"/>
              <a:ext cx="28575"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6" name="Oval 17">
              <a:extLst>
                <a:ext uri="{FF2B5EF4-FFF2-40B4-BE49-F238E27FC236}">
                  <a16:creationId xmlns:a16="http://schemas.microsoft.com/office/drawing/2014/main" id="{7FB0608E-4937-4548-B03B-E69D5646D2DB}"/>
                </a:ext>
              </a:extLst>
            </p:cNvPr>
            <p:cNvSpPr>
              <a:spLocks noChangeArrowheads="1"/>
            </p:cNvSpPr>
            <p:nvPr/>
          </p:nvSpPr>
          <p:spPr bwMode="auto">
            <a:xfrm>
              <a:off x="10839450" y="4443413"/>
              <a:ext cx="30162"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7" name="Oval 18">
              <a:extLst>
                <a:ext uri="{FF2B5EF4-FFF2-40B4-BE49-F238E27FC236}">
                  <a16:creationId xmlns:a16="http://schemas.microsoft.com/office/drawing/2014/main" id="{2267E7AA-6258-45DE-A433-73CBB6D4720A}"/>
                </a:ext>
              </a:extLst>
            </p:cNvPr>
            <p:cNvSpPr>
              <a:spLocks noChangeArrowheads="1"/>
            </p:cNvSpPr>
            <p:nvPr/>
          </p:nvSpPr>
          <p:spPr bwMode="auto">
            <a:xfrm>
              <a:off x="10853738" y="4872038"/>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8" name="Oval 19">
              <a:extLst>
                <a:ext uri="{FF2B5EF4-FFF2-40B4-BE49-F238E27FC236}">
                  <a16:creationId xmlns:a16="http://schemas.microsoft.com/office/drawing/2014/main" id="{FE538AEB-11B4-44BA-B3D4-F15D90A7734E}"/>
                </a:ext>
              </a:extLst>
            </p:cNvPr>
            <p:cNvSpPr>
              <a:spLocks noChangeArrowheads="1"/>
            </p:cNvSpPr>
            <p:nvPr/>
          </p:nvSpPr>
          <p:spPr bwMode="auto">
            <a:xfrm>
              <a:off x="10399713" y="40767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9" name="Oval 20">
              <a:extLst>
                <a:ext uri="{FF2B5EF4-FFF2-40B4-BE49-F238E27FC236}">
                  <a16:creationId xmlns:a16="http://schemas.microsoft.com/office/drawing/2014/main" id="{8E643444-3BF1-4516-994D-E312B1A5B0ED}"/>
                </a:ext>
              </a:extLst>
            </p:cNvPr>
            <p:cNvSpPr>
              <a:spLocks noChangeArrowheads="1"/>
            </p:cNvSpPr>
            <p:nvPr/>
          </p:nvSpPr>
          <p:spPr bwMode="auto">
            <a:xfrm>
              <a:off x="9901238" y="4306888"/>
              <a:ext cx="26987"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0" name="Oval 21">
              <a:extLst>
                <a:ext uri="{FF2B5EF4-FFF2-40B4-BE49-F238E27FC236}">
                  <a16:creationId xmlns:a16="http://schemas.microsoft.com/office/drawing/2014/main" id="{75AB60A2-E9C8-4462-8151-8E3DB847C16B}"/>
                </a:ext>
              </a:extLst>
            </p:cNvPr>
            <p:cNvSpPr>
              <a:spLocks noChangeArrowheads="1"/>
            </p:cNvSpPr>
            <p:nvPr/>
          </p:nvSpPr>
          <p:spPr bwMode="auto">
            <a:xfrm>
              <a:off x="11298238" y="4537075"/>
              <a:ext cx="28575" cy="2698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1" name="Oval 22">
              <a:extLst>
                <a:ext uri="{FF2B5EF4-FFF2-40B4-BE49-F238E27FC236}">
                  <a16:creationId xmlns:a16="http://schemas.microsoft.com/office/drawing/2014/main" id="{29B21993-3978-49CA-A9B7-93ACBF9843DB}"/>
                </a:ext>
              </a:extLst>
            </p:cNvPr>
            <p:cNvSpPr>
              <a:spLocks noChangeArrowheads="1"/>
            </p:cNvSpPr>
            <p:nvPr/>
          </p:nvSpPr>
          <p:spPr bwMode="auto">
            <a:xfrm>
              <a:off x="11160125" y="3810000"/>
              <a:ext cx="28575" cy="2857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2" name="Oval 23">
              <a:extLst>
                <a:ext uri="{FF2B5EF4-FFF2-40B4-BE49-F238E27FC236}">
                  <a16:creationId xmlns:a16="http://schemas.microsoft.com/office/drawing/2014/main" id="{572FBB47-2337-4CC2-8593-76AB88472801}"/>
                </a:ext>
              </a:extLst>
            </p:cNvPr>
            <p:cNvSpPr>
              <a:spLocks noChangeArrowheads="1"/>
            </p:cNvSpPr>
            <p:nvPr/>
          </p:nvSpPr>
          <p:spPr bwMode="auto">
            <a:xfrm>
              <a:off x="6842125" y="3317875"/>
              <a:ext cx="30162"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3" name="Oval 24">
              <a:extLst>
                <a:ext uri="{FF2B5EF4-FFF2-40B4-BE49-F238E27FC236}">
                  <a16:creationId xmlns:a16="http://schemas.microsoft.com/office/drawing/2014/main" id="{2FB2AD0A-823B-4569-9355-3D53F7858CC8}"/>
                </a:ext>
              </a:extLst>
            </p:cNvPr>
            <p:cNvSpPr>
              <a:spLocks noChangeArrowheads="1"/>
            </p:cNvSpPr>
            <p:nvPr/>
          </p:nvSpPr>
          <p:spPr bwMode="auto">
            <a:xfrm>
              <a:off x="6856413" y="4478338"/>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4" name="Oval 25">
              <a:extLst>
                <a:ext uri="{FF2B5EF4-FFF2-40B4-BE49-F238E27FC236}">
                  <a16:creationId xmlns:a16="http://schemas.microsoft.com/office/drawing/2014/main" id="{58C0E4CB-FD15-4C7A-B569-E118F9598C55}"/>
                </a:ext>
              </a:extLst>
            </p:cNvPr>
            <p:cNvSpPr>
              <a:spLocks noChangeArrowheads="1"/>
            </p:cNvSpPr>
            <p:nvPr/>
          </p:nvSpPr>
          <p:spPr bwMode="auto">
            <a:xfrm>
              <a:off x="7197725" y="46736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5" name="Oval 26">
              <a:extLst>
                <a:ext uri="{FF2B5EF4-FFF2-40B4-BE49-F238E27FC236}">
                  <a16:creationId xmlns:a16="http://schemas.microsoft.com/office/drawing/2014/main" id="{E4A70BD5-1147-44C8-A1FA-6C4F7DD3D52C}"/>
                </a:ext>
              </a:extLst>
            </p:cNvPr>
            <p:cNvSpPr>
              <a:spLocks noChangeArrowheads="1"/>
            </p:cNvSpPr>
            <p:nvPr/>
          </p:nvSpPr>
          <p:spPr bwMode="auto">
            <a:xfrm>
              <a:off x="8788400" y="485775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6" name="Oval 27">
              <a:extLst>
                <a:ext uri="{FF2B5EF4-FFF2-40B4-BE49-F238E27FC236}">
                  <a16:creationId xmlns:a16="http://schemas.microsoft.com/office/drawing/2014/main" id="{E06F3E4C-A518-4EB7-B52F-5F4449ED0610}"/>
                </a:ext>
              </a:extLst>
            </p:cNvPr>
            <p:cNvSpPr>
              <a:spLocks noChangeArrowheads="1"/>
            </p:cNvSpPr>
            <p:nvPr/>
          </p:nvSpPr>
          <p:spPr bwMode="auto">
            <a:xfrm>
              <a:off x="9282113" y="4775200"/>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7" name="Oval 28">
              <a:extLst>
                <a:ext uri="{FF2B5EF4-FFF2-40B4-BE49-F238E27FC236}">
                  <a16:creationId xmlns:a16="http://schemas.microsoft.com/office/drawing/2014/main" id="{ACB1CFC1-73D0-484B-A6C0-D3BCD2C1592D}"/>
                </a:ext>
              </a:extLst>
            </p:cNvPr>
            <p:cNvSpPr>
              <a:spLocks noChangeArrowheads="1"/>
            </p:cNvSpPr>
            <p:nvPr/>
          </p:nvSpPr>
          <p:spPr bwMode="auto">
            <a:xfrm>
              <a:off x="8107363" y="4394200"/>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8" name="Oval 29">
              <a:extLst>
                <a:ext uri="{FF2B5EF4-FFF2-40B4-BE49-F238E27FC236}">
                  <a16:creationId xmlns:a16="http://schemas.microsoft.com/office/drawing/2014/main" id="{FD7197F2-D292-432C-A171-0CBEB646653A}"/>
                </a:ext>
              </a:extLst>
            </p:cNvPr>
            <p:cNvSpPr>
              <a:spLocks noChangeArrowheads="1"/>
            </p:cNvSpPr>
            <p:nvPr/>
          </p:nvSpPr>
          <p:spPr bwMode="auto">
            <a:xfrm>
              <a:off x="6556375" y="2727325"/>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9" name="Oval 30">
              <a:extLst>
                <a:ext uri="{FF2B5EF4-FFF2-40B4-BE49-F238E27FC236}">
                  <a16:creationId xmlns:a16="http://schemas.microsoft.com/office/drawing/2014/main" id="{6707ED87-88FD-4A8E-A5EE-002F5F772DE2}"/>
                </a:ext>
              </a:extLst>
            </p:cNvPr>
            <p:cNvSpPr>
              <a:spLocks noChangeArrowheads="1"/>
            </p:cNvSpPr>
            <p:nvPr/>
          </p:nvSpPr>
          <p:spPr bwMode="auto">
            <a:xfrm>
              <a:off x="7775575" y="2525713"/>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0" name="Oval 31">
              <a:extLst>
                <a:ext uri="{FF2B5EF4-FFF2-40B4-BE49-F238E27FC236}">
                  <a16:creationId xmlns:a16="http://schemas.microsoft.com/office/drawing/2014/main" id="{B5610129-766D-432D-8D33-027DCD9B65E6}"/>
                </a:ext>
              </a:extLst>
            </p:cNvPr>
            <p:cNvSpPr>
              <a:spLocks noChangeArrowheads="1"/>
            </p:cNvSpPr>
            <p:nvPr/>
          </p:nvSpPr>
          <p:spPr bwMode="auto">
            <a:xfrm>
              <a:off x="9282113" y="25400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1" name="Oval 32">
              <a:extLst>
                <a:ext uri="{FF2B5EF4-FFF2-40B4-BE49-F238E27FC236}">
                  <a16:creationId xmlns:a16="http://schemas.microsoft.com/office/drawing/2014/main" id="{9F440B68-750F-45E2-B698-6152C660411D}"/>
                </a:ext>
              </a:extLst>
            </p:cNvPr>
            <p:cNvSpPr>
              <a:spLocks noChangeArrowheads="1"/>
            </p:cNvSpPr>
            <p:nvPr/>
          </p:nvSpPr>
          <p:spPr bwMode="auto">
            <a:xfrm>
              <a:off x="10604500" y="2682875"/>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2" name="Oval 33">
              <a:extLst>
                <a:ext uri="{FF2B5EF4-FFF2-40B4-BE49-F238E27FC236}">
                  <a16:creationId xmlns:a16="http://schemas.microsoft.com/office/drawing/2014/main" id="{F49B883B-4B74-4EF1-9EBB-C7F07FAD8292}"/>
                </a:ext>
              </a:extLst>
            </p:cNvPr>
            <p:cNvSpPr>
              <a:spLocks noChangeArrowheads="1"/>
            </p:cNvSpPr>
            <p:nvPr/>
          </p:nvSpPr>
          <p:spPr bwMode="auto">
            <a:xfrm>
              <a:off x="11060113" y="2554288"/>
              <a:ext cx="63500" cy="619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3" name="Oval 34">
              <a:extLst>
                <a:ext uri="{FF2B5EF4-FFF2-40B4-BE49-F238E27FC236}">
                  <a16:creationId xmlns:a16="http://schemas.microsoft.com/office/drawing/2014/main" id="{3F45798D-F34A-4723-BAE1-0D1B607E48CB}"/>
                </a:ext>
              </a:extLst>
            </p:cNvPr>
            <p:cNvSpPr>
              <a:spLocks noChangeArrowheads="1"/>
            </p:cNvSpPr>
            <p:nvPr/>
          </p:nvSpPr>
          <p:spPr bwMode="auto">
            <a:xfrm>
              <a:off x="10002838" y="3683000"/>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4" name="Freeform 35">
              <a:extLst>
                <a:ext uri="{FF2B5EF4-FFF2-40B4-BE49-F238E27FC236}">
                  <a16:creationId xmlns:a16="http://schemas.microsoft.com/office/drawing/2014/main" id="{E7924931-0732-48ED-9D67-56A23D1BC7E6}"/>
                </a:ext>
              </a:extLst>
            </p:cNvPr>
            <p:cNvSpPr>
              <a:spLocks/>
            </p:cNvSpPr>
            <p:nvPr/>
          </p:nvSpPr>
          <p:spPr bwMode="auto">
            <a:xfrm>
              <a:off x="7375525" y="3379788"/>
              <a:ext cx="128587" cy="127000"/>
            </a:xfrm>
            <a:custGeom>
              <a:avLst/>
              <a:gdLst>
                <a:gd name="T0" fmla="*/ 40 w 81"/>
                <a:gd name="T1" fmla="*/ 0 h 80"/>
                <a:gd name="T2" fmla="*/ 45 w 81"/>
                <a:gd name="T3" fmla="*/ 36 h 80"/>
                <a:gd name="T4" fmla="*/ 81 w 81"/>
                <a:gd name="T5" fmla="*/ 40 h 80"/>
                <a:gd name="T6" fmla="*/ 45 w 81"/>
                <a:gd name="T7" fmla="*/ 45 h 80"/>
                <a:gd name="T8" fmla="*/ 40 w 81"/>
                <a:gd name="T9" fmla="*/ 80 h 80"/>
                <a:gd name="T10" fmla="*/ 35 w 81"/>
                <a:gd name="T11" fmla="*/ 45 h 80"/>
                <a:gd name="T12" fmla="*/ 0 w 81"/>
                <a:gd name="T13" fmla="*/ 40 h 80"/>
                <a:gd name="T14" fmla="*/ 35 w 81"/>
                <a:gd name="T15" fmla="*/ 36 h 80"/>
                <a:gd name="T16" fmla="*/ 40 w 81"/>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0">
                  <a:moveTo>
                    <a:pt x="40" y="0"/>
                  </a:moveTo>
                  <a:lnTo>
                    <a:pt x="45" y="36"/>
                  </a:lnTo>
                  <a:lnTo>
                    <a:pt x="81" y="40"/>
                  </a:lnTo>
                  <a:lnTo>
                    <a:pt x="45" y="45"/>
                  </a:lnTo>
                  <a:lnTo>
                    <a:pt x="40" y="80"/>
                  </a:lnTo>
                  <a:lnTo>
                    <a:pt x="35" y="45"/>
                  </a:lnTo>
                  <a:lnTo>
                    <a:pt x="0" y="40"/>
                  </a:lnTo>
                  <a:lnTo>
                    <a:pt x="35" y="36"/>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5" name="Freeform 36">
              <a:extLst>
                <a:ext uri="{FF2B5EF4-FFF2-40B4-BE49-F238E27FC236}">
                  <a16:creationId xmlns:a16="http://schemas.microsoft.com/office/drawing/2014/main" id="{0F4DC2FE-D5FD-4476-99E7-A81AFFD73C09}"/>
                </a:ext>
              </a:extLst>
            </p:cNvPr>
            <p:cNvSpPr>
              <a:spLocks/>
            </p:cNvSpPr>
            <p:nvPr/>
          </p:nvSpPr>
          <p:spPr bwMode="auto">
            <a:xfrm>
              <a:off x="10775950" y="3425825"/>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6" name="Freeform 37">
              <a:extLst>
                <a:ext uri="{FF2B5EF4-FFF2-40B4-BE49-F238E27FC236}">
                  <a16:creationId xmlns:a16="http://schemas.microsoft.com/office/drawing/2014/main" id="{71AA32D0-B76E-4D76-A1F3-0382E3F1A8C7}"/>
                </a:ext>
              </a:extLst>
            </p:cNvPr>
            <p:cNvSpPr>
              <a:spLocks/>
            </p:cNvSpPr>
            <p:nvPr/>
          </p:nvSpPr>
          <p:spPr bwMode="auto">
            <a:xfrm>
              <a:off x="8905875" y="2740025"/>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7" name="Oval 38">
              <a:extLst>
                <a:ext uri="{FF2B5EF4-FFF2-40B4-BE49-F238E27FC236}">
                  <a16:creationId xmlns:a16="http://schemas.microsoft.com/office/drawing/2014/main" id="{F362E19E-A60A-4E04-B67F-E48707B9D68B}"/>
                </a:ext>
              </a:extLst>
            </p:cNvPr>
            <p:cNvSpPr>
              <a:spLocks noChangeArrowheads="1"/>
            </p:cNvSpPr>
            <p:nvPr/>
          </p:nvSpPr>
          <p:spPr bwMode="auto">
            <a:xfrm>
              <a:off x="7439025" y="2868613"/>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8" name="Oval 39">
              <a:extLst>
                <a:ext uri="{FF2B5EF4-FFF2-40B4-BE49-F238E27FC236}">
                  <a16:creationId xmlns:a16="http://schemas.microsoft.com/office/drawing/2014/main" id="{51C55129-4BB9-4268-BACC-0520A0A37E30}"/>
                </a:ext>
              </a:extLst>
            </p:cNvPr>
            <p:cNvSpPr>
              <a:spLocks noChangeArrowheads="1"/>
            </p:cNvSpPr>
            <p:nvPr/>
          </p:nvSpPr>
          <p:spPr bwMode="auto">
            <a:xfrm>
              <a:off x="8524875" y="22479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9" name="Freeform 40">
              <a:extLst>
                <a:ext uri="{FF2B5EF4-FFF2-40B4-BE49-F238E27FC236}">
                  <a16:creationId xmlns:a16="http://schemas.microsoft.com/office/drawing/2014/main" id="{26634F54-40FB-4CEB-AA42-0DA5F25B898A}"/>
                </a:ext>
              </a:extLst>
            </p:cNvPr>
            <p:cNvSpPr>
              <a:spLocks/>
            </p:cNvSpPr>
            <p:nvPr/>
          </p:nvSpPr>
          <p:spPr bwMode="auto">
            <a:xfrm>
              <a:off x="8383588" y="3211513"/>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0" name="Freeform 41">
              <a:extLst>
                <a:ext uri="{FF2B5EF4-FFF2-40B4-BE49-F238E27FC236}">
                  <a16:creationId xmlns:a16="http://schemas.microsoft.com/office/drawing/2014/main" id="{4A362A41-C35A-4F37-B492-C41A252B5368}"/>
                </a:ext>
              </a:extLst>
            </p:cNvPr>
            <p:cNvSpPr>
              <a:spLocks/>
            </p:cNvSpPr>
            <p:nvPr/>
          </p:nvSpPr>
          <p:spPr bwMode="auto">
            <a:xfrm>
              <a:off x="8477250" y="3370263"/>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1" name="Freeform 42">
              <a:extLst>
                <a:ext uri="{FF2B5EF4-FFF2-40B4-BE49-F238E27FC236}">
                  <a16:creationId xmlns:a16="http://schemas.microsoft.com/office/drawing/2014/main" id="{2F246441-3663-47C6-9D90-20C18D085B77}"/>
                </a:ext>
              </a:extLst>
            </p:cNvPr>
            <p:cNvSpPr>
              <a:spLocks/>
            </p:cNvSpPr>
            <p:nvPr/>
          </p:nvSpPr>
          <p:spPr bwMode="auto">
            <a:xfrm>
              <a:off x="8558213" y="4062413"/>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2" name="Line 43">
              <a:extLst>
                <a:ext uri="{FF2B5EF4-FFF2-40B4-BE49-F238E27FC236}">
                  <a16:creationId xmlns:a16="http://schemas.microsoft.com/office/drawing/2014/main" id="{4417FA6C-CAF2-4E6A-9F90-B035A397796A}"/>
                </a:ext>
              </a:extLst>
            </p:cNvPr>
            <p:cNvSpPr>
              <a:spLocks noChangeShapeType="1"/>
            </p:cNvSpPr>
            <p:nvPr/>
          </p:nvSpPr>
          <p:spPr bwMode="auto">
            <a:xfrm flipH="1">
              <a:off x="8558213" y="4062413"/>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3" name="Freeform 44">
              <a:extLst>
                <a:ext uri="{FF2B5EF4-FFF2-40B4-BE49-F238E27FC236}">
                  <a16:creationId xmlns:a16="http://schemas.microsoft.com/office/drawing/2014/main" id="{17DFE50D-51F9-4112-9BB3-1A88AC8FE937}"/>
                </a:ext>
              </a:extLst>
            </p:cNvPr>
            <p:cNvSpPr>
              <a:spLocks/>
            </p:cNvSpPr>
            <p:nvPr/>
          </p:nvSpPr>
          <p:spPr bwMode="auto">
            <a:xfrm>
              <a:off x="8483600" y="4121150"/>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4" name="Freeform 45">
              <a:extLst>
                <a:ext uri="{FF2B5EF4-FFF2-40B4-BE49-F238E27FC236}">
                  <a16:creationId xmlns:a16="http://schemas.microsoft.com/office/drawing/2014/main" id="{6656681D-5CAA-41A8-95B8-7CC208545907}"/>
                </a:ext>
              </a:extLst>
            </p:cNvPr>
            <p:cNvSpPr>
              <a:spLocks/>
            </p:cNvSpPr>
            <p:nvPr/>
          </p:nvSpPr>
          <p:spPr bwMode="auto">
            <a:xfrm>
              <a:off x="8483600" y="4121150"/>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5" name="Freeform 46">
              <a:extLst>
                <a:ext uri="{FF2B5EF4-FFF2-40B4-BE49-F238E27FC236}">
                  <a16:creationId xmlns:a16="http://schemas.microsoft.com/office/drawing/2014/main" id="{E93391C6-B04D-4B6E-9BAD-064EA49B38BE}"/>
                </a:ext>
              </a:extLst>
            </p:cNvPr>
            <p:cNvSpPr>
              <a:spLocks/>
            </p:cNvSpPr>
            <p:nvPr/>
          </p:nvSpPr>
          <p:spPr bwMode="auto">
            <a:xfrm>
              <a:off x="8521700" y="4106863"/>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6" name="Freeform 47">
              <a:extLst>
                <a:ext uri="{FF2B5EF4-FFF2-40B4-BE49-F238E27FC236}">
                  <a16:creationId xmlns:a16="http://schemas.microsoft.com/office/drawing/2014/main" id="{68F75BD2-7F17-49F6-91CD-4A9EDF87EF12}"/>
                </a:ext>
              </a:extLst>
            </p:cNvPr>
            <p:cNvSpPr>
              <a:spLocks/>
            </p:cNvSpPr>
            <p:nvPr/>
          </p:nvSpPr>
          <p:spPr bwMode="auto">
            <a:xfrm>
              <a:off x="8272463" y="3786188"/>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7" name="Freeform 48">
              <a:extLst>
                <a:ext uri="{FF2B5EF4-FFF2-40B4-BE49-F238E27FC236}">
                  <a16:creationId xmlns:a16="http://schemas.microsoft.com/office/drawing/2014/main" id="{5FD6472F-5174-4628-B706-DD55564CD1D9}"/>
                </a:ext>
              </a:extLst>
            </p:cNvPr>
            <p:cNvSpPr>
              <a:spLocks/>
            </p:cNvSpPr>
            <p:nvPr/>
          </p:nvSpPr>
          <p:spPr bwMode="auto">
            <a:xfrm>
              <a:off x="7877175" y="3854450"/>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8" name="Freeform 49">
              <a:extLst>
                <a:ext uri="{FF2B5EF4-FFF2-40B4-BE49-F238E27FC236}">
                  <a16:creationId xmlns:a16="http://schemas.microsoft.com/office/drawing/2014/main" id="{177DE760-D995-46F5-A0F8-2227EB54223C}"/>
                </a:ext>
              </a:extLst>
            </p:cNvPr>
            <p:cNvSpPr>
              <a:spLocks/>
            </p:cNvSpPr>
            <p:nvPr/>
          </p:nvSpPr>
          <p:spPr bwMode="auto">
            <a:xfrm>
              <a:off x="7877175" y="3854450"/>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9" name="Freeform 50">
              <a:extLst>
                <a:ext uri="{FF2B5EF4-FFF2-40B4-BE49-F238E27FC236}">
                  <a16:creationId xmlns:a16="http://schemas.microsoft.com/office/drawing/2014/main" id="{B1E10501-A862-46BA-BC8B-2DA3A79ADC46}"/>
                </a:ext>
              </a:extLst>
            </p:cNvPr>
            <p:cNvSpPr>
              <a:spLocks/>
            </p:cNvSpPr>
            <p:nvPr/>
          </p:nvSpPr>
          <p:spPr bwMode="auto">
            <a:xfrm>
              <a:off x="8367713" y="4021138"/>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0" name="Freeform 51">
              <a:extLst>
                <a:ext uri="{FF2B5EF4-FFF2-40B4-BE49-F238E27FC236}">
                  <a16:creationId xmlns:a16="http://schemas.microsoft.com/office/drawing/2014/main" id="{81E601F8-E0ED-4BFE-B73F-5E78C05D4206}"/>
                </a:ext>
              </a:extLst>
            </p:cNvPr>
            <p:cNvSpPr>
              <a:spLocks/>
            </p:cNvSpPr>
            <p:nvPr/>
          </p:nvSpPr>
          <p:spPr bwMode="auto">
            <a:xfrm>
              <a:off x="8521700" y="4086225"/>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1" name="Line 52">
              <a:extLst>
                <a:ext uri="{FF2B5EF4-FFF2-40B4-BE49-F238E27FC236}">
                  <a16:creationId xmlns:a16="http://schemas.microsoft.com/office/drawing/2014/main" id="{A9579BAD-0199-4B74-9DBA-451F5BA8AE7C}"/>
                </a:ext>
              </a:extLst>
            </p:cNvPr>
            <p:cNvSpPr>
              <a:spLocks noChangeShapeType="1"/>
            </p:cNvSpPr>
            <p:nvPr/>
          </p:nvSpPr>
          <p:spPr bwMode="auto">
            <a:xfrm flipH="1">
              <a:off x="8521700" y="4086225"/>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2" name="Freeform 53">
              <a:extLst>
                <a:ext uri="{FF2B5EF4-FFF2-40B4-BE49-F238E27FC236}">
                  <a16:creationId xmlns:a16="http://schemas.microsoft.com/office/drawing/2014/main" id="{C2898CD7-F079-49BD-9E21-C4CE47ADBAD7}"/>
                </a:ext>
              </a:extLst>
            </p:cNvPr>
            <p:cNvSpPr>
              <a:spLocks/>
            </p:cNvSpPr>
            <p:nvPr/>
          </p:nvSpPr>
          <p:spPr bwMode="auto">
            <a:xfrm>
              <a:off x="8485188" y="4114800"/>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3" name="Line 54">
              <a:extLst>
                <a:ext uri="{FF2B5EF4-FFF2-40B4-BE49-F238E27FC236}">
                  <a16:creationId xmlns:a16="http://schemas.microsoft.com/office/drawing/2014/main" id="{2B4EC98B-03DA-4D6E-9951-1330AF633157}"/>
                </a:ext>
              </a:extLst>
            </p:cNvPr>
            <p:cNvSpPr>
              <a:spLocks noChangeShapeType="1"/>
            </p:cNvSpPr>
            <p:nvPr/>
          </p:nvSpPr>
          <p:spPr bwMode="auto">
            <a:xfrm flipH="1">
              <a:off x="8485188" y="4114800"/>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4" name="Freeform 55">
              <a:extLst>
                <a:ext uri="{FF2B5EF4-FFF2-40B4-BE49-F238E27FC236}">
                  <a16:creationId xmlns:a16="http://schemas.microsoft.com/office/drawing/2014/main" id="{F4CE821F-DF58-44EB-83CC-ADE86EFE9E0D}"/>
                </a:ext>
              </a:extLst>
            </p:cNvPr>
            <p:cNvSpPr>
              <a:spLocks/>
            </p:cNvSpPr>
            <p:nvPr/>
          </p:nvSpPr>
          <p:spPr bwMode="auto">
            <a:xfrm>
              <a:off x="8235950" y="4056063"/>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5" name="Freeform 56">
              <a:extLst>
                <a:ext uri="{FF2B5EF4-FFF2-40B4-BE49-F238E27FC236}">
                  <a16:creationId xmlns:a16="http://schemas.microsoft.com/office/drawing/2014/main" id="{D8C16669-5D85-4EF1-A312-713A4F23D85D}"/>
                </a:ext>
              </a:extLst>
            </p:cNvPr>
            <p:cNvSpPr>
              <a:spLocks noEditPoints="1"/>
            </p:cNvSpPr>
            <p:nvPr/>
          </p:nvSpPr>
          <p:spPr bwMode="auto">
            <a:xfrm>
              <a:off x="7883525" y="4021138"/>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6" name="Freeform 57">
              <a:extLst>
                <a:ext uri="{FF2B5EF4-FFF2-40B4-BE49-F238E27FC236}">
                  <a16:creationId xmlns:a16="http://schemas.microsoft.com/office/drawing/2014/main" id="{873E69D6-8A9B-4720-BD27-0E77931B6762}"/>
                </a:ext>
              </a:extLst>
            </p:cNvPr>
            <p:cNvSpPr>
              <a:spLocks/>
            </p:cNvSpPr>
            <p:nvPr/>
          </p:nvSpPr>
          <p:spPr bwMode="auto">
            <a:xfrm>
              <a:off x="7929563" y="3987800"/>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7" name="Freeform 58">
              <a:extLst>
                <a:ext uri="{FF2B5EF4-FFF2-40B4-BE49-F238E27FC236}">
                  <a16:creationId xmlns:a16="http://schemas.microsoft.com/office/drawing/2014/main" id="{CEC44558-79A6-45BD-A6CF-35F8D8F0FD14}"/>
                </a:ext>
              </a:extLst>
            </p:cNvPr>
            <p:cNvSpPr>
              <a:spLocks/>
            </p:cNvSpPr>
            <p:nvPr/>
          </p:nvSpPr>
          <p:spPr bwMode="auto">
            <a:xfrm>
              <a:off x="7883525" y="4037013"/>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8" name="Freeform 59">
              <a:extLst>
                <a:ext uri="{FF2B5EF4-FFF2-40B4-BE49-F238E27FC236}">
                  <a16:creationId xmlns:a16="http://schemas.microsoft.com/office/drawing/2014/main" id="{4BCF74DA-1C02-4161-87AF-99C3A0D99200}"/>
                </a:ext>
              </a:extLst>
            </p:cNvPr>
            <p:cNvSpPr>
              <a:spLocks/>
            </p:cNvSpPr>
            <p:nvPr/>
          </p:nvSpPr>
          <p:spPr bwMode="auto">
            <a:xfrm>
              <a:off x="8353425" y="4200525"/>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9" name="Freeform 60">
              <a:extLst>
                <a:ext uri="{FF2B5EF4-FFF2-40B4-BE49-F238E27FC236}">
                  <a16:creationId xmlns:a16="http://schemas.microsoft.com/office/drawing/2014/main" id="{873452E8-D16F-4F30-9FCE-CEBA4CF76247}"/>
                </a:ext>
              </a:extLst>
            </p:cNvPr>
            <p:cNvSpPr>
              <a:spLocks/>
            </p:cNvSpPr>
            <p:nvPr/>
          </p:nvSpPr>
          <p:spPr bwMode="auto">
            <a:xfrm>
              <a:off x="8353425" y="4200525"/>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0" name="Freeform 61">
              <a:extLst>
                <a:ext uri="{FF2B5EF4-FFF2-40B4-BE49-F238E27FC236}">
                  <a16:creationId xmlns:a16="http://schemas.microsoft.com/office/drawing/2014/main" id="{E24B42E1-F977-4FDC-BC1E-A7DA356CB14F}"/>
                </a:ext>
              </a:extLst>
            </p:cNvPr>
            <p:cNvSpPr>
              <a:spLocks/>
            </p:cNvSpPr>
            <p:nvPr/>
          </p:nvSpPr>
          <p:spPr bwMode="auto">
            <a:xfrm>
              <a:off x="8378825" y="4217988"/>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1" name="Freeform 62">
              <a:extLst>
                <a:ext uri="{FF2B5EF4-FFF2-40B4-BE49-F238E27FC236}">
                  <a16:creationId xmlns:a16="http://schemas.microsoft.com/office/drawing/2014/main" id="{C0D2830C-CDBD-4220-B247-DF63FF1CF5DD}"/>
                </a:ext>
              </a:extLst>
            </p:cNvPr>
            <p:cNvSpPr>
              <a:spLocks/>
            </p:cNvSpPr>
            <p:nvPr/>
          </p:nvSpPr>
          <p:spPr bwMode="auto">
            <a:xfrm>
              <a:off x="8378825" y="4217988"/>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2" name="Freeform 63">
              <a:extLst>
                <a:ext uri="{FF2B5EF4-FFF2-40B4-BE49-F238E27FC236}">
                  <a16:creationId xmlns:a16="http://schemas.microsoft.com/office/drawing/2014/main" id="{D62AA896-7634-4A85-B158-BDE66146AD02}"/>
                </a:ext>
              </a:extLst>
            </p:cNvPr>
            <p:cNvSpPr>
              <a:spLocks/>
            </p:cNvSpPr>
            <p:nvPr/>
          </p:nvSpPr>
          <p:spPr bwMode="auto">
            <a:xfrm>
              <a:off x="8235950" y="4156075"/>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3" name="Freeform 64">
              <a:extLst>
                <a:ext uri="{FF2B5EF4-FFF2-40B4-BE49-F238E27FC236}">
                  <a16:creationId xmlns:a16="http://schemas.microsoft.com/office/drawing/2014/main" id="{4E735825-8398-47A7-B3BB-ADB550B00AE1}"/>
                </a:ext>
              </a:extLst>
            </p:cNvPr>
            <p:cNvSpPr>
              <a:spLocks/>
            </p:cNvSpPr>
            <p:nvPr/>
          </p:nvSpPr>
          <p:spPr bwMode="auto">
            <a:xfrm>
              <a:off x="8675688" y="3841750"/>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4" name="Freeform 65">
              <a:extLst>
                <a:ext uri="{FF2B5EF4-FFF2-40B4-BE49-F238E27FC236}">
                  <a16:creationId xmlns:a16="http://schemas.microsoft.com/office/drawing/2014/main" id="{DAC87484-CF0C-4092-B7A2-27F5699983DA}"/>
                </a:ext>
              </a:extLst>
            </p:cNvPr>
            <p:cNvSpPr>
              <a:spLocks/>
            </p:cNvSpPr>
            <p:nvPr/>
          </p:nvSpPr>
          <p:spPr bwMode="auto">
            <a:xfrm>
              <a:off x="8399463" y="4267200"/>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5" name="Freeform 66">
              <a:extLst>
                <a:ext uri="{FF2B5EF4-FFF2-40B4-BE49-F238E27FC236}">
                  <a16:creationId xmlns:a16="http://schemas.microsoft.com/office/drawing/2014/main" id="{44E91C01-598C-4E3D-99F1-EF50B4AFAE0A}"/>
                </a:ext>
              </a:extLst>
            </p:cNvPr>
            <p:cNvSpPr>
              <a:spLocks/>
            </p:cNvSpPr>
            <p:nvPr/>
          </p:nvSpPr>
          <p:spPr bwMode="auto">
            <a:xfrm>
              <a:off x="8399463" y="4354513"/>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6" name="Freeform 67">
              <a:extLst>
                <a:ext uri="{FF2B5EF4-FFF2-40B4-BE49-F238E27FC236}">
                  <a16:creationId xmlns:a16="http://schemas.microsoft.com/office/drawing/2014/main" id="{4626B666-8729-46F2-8AEB-B919263B4F54}"/>
                </a:ext>
              </a:extLst>
            </p:cNvPr>
            <p:cNvSpPr>
              <a:spLocks/>
            </p:cNvSpPr>
            <p:nvPr/>
          </p:nvSpPr>
          <p:spPr bwMode="auto">
            <a:xfrm>
              <a:off x="8016875" y="46053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7" name="Freeform 68">
              <a:extLst>
                <a:ext uri="{FF2B5EF4-FFF2-40B4-BE49-F238E27FC236}">
                  <a16:creationId xmlns:a16="http://schemas.microsoft.com/office/drawing/2014/main" id="{241E1D5B-2F35-4058-AA7E-DCB49B1521B1}"/>
                </a:ext>
              </a:extLst>
            </p:cNvPr>
            <p:cNvSpPr>
              <a:spLocks/>
            </p:cNvSpPr>
            <p:nvPr/>
          </p:nvSpPr>
          <p:spPr bwMode="auto">
            <a:xfrm>
              <a:off x="8897938" y="4111625"/>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8" name="Freeform 69">
              <a:extLst>
                <a:ext uri="{FF2B5EF4-FFF2-40B4-BE49-F238E27FC236}">
                  <a16:creationId xmlns:a16="http://schemas.microsoft.com/office/drawing/2014/main" id="{BA85A75A-34ED-42BF-ADC0-A708C9801BCA}"/>
                </a:ext>
              </a:extLst>
            </p:cNvPr>
            <p:cNvSpPr>
              <a:spLocks/>
            </p:cNvSpPr>
            <p:nvPr/>
          </p:nvSpPr>
          <p:spPr bwMode="auto">
            <a:xfrm>
              <a:off x="8897938" y="4111625"/>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9" name="Freeform 70">
              <a:extLst>
                <a:ext uri="{FF2B5EF4-FFF2-40B4-BE49-F238E27FC236}">
                  <a16:creationId xmlns:a16="http://schemas.microsoft.com/office/drawing/2014/main" id="{FB8BA47B-E86D-4B89-AE98-0781E6480A77}"/>
                </a:ext>
              </a:extLst>
            </p:cNvPr>
            <p:cNvSpPr>
              <a:spLocks/>
            </p:cNvSpPr>
            <p:nvPr/>
          </p:nvSpPr>
          <p:spPr bwMode="auto">
            <a:xfrm>
              <a:off x="8899525" y="4157663"/>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0" name="Freeform 71">
              <a:extLst>
                <a:ext uri="{FF2B5EF4-FFF2-40B4-BE49-F238E27FC236}">
                  <a16:creationId xmlns:a16="http://schemas.microsoft.com/office/drawing/2014/main" id="{FA9F6402-604C-4962-8B05-3FF23FA78B2A}"/>
                </a:ext>
              </a:extLst>
            </p:cNvPr>
            <p:cNvSpPr>
              <a:spLocks/>
            </p:cNvSpPr>
            <p:nvPr/>
          </p:nvSpPr>
          <p:spPr bwMode="auto">
            <a:xfrm>
              <a:off x="8899525" y="4157663"/>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1" name="Freeform 72">
              <a:extLst>
                <a:ext uri="{FF2B5EF4-FFF2-40B4-BE49-F238E27FC236}">
                  <a16:creationId xmlns:a16="http://schemas.microsoft.com/office/drawing/2014/main" id="{096926FB-C85D-43AD-A523-5BE848DAA5BC}"/>
                </a:ext>
              </a:extLst>
            </p:cNvPr>
            <p:cNvSpPr>
              <a:spLocks/>
            </p:cNvSpPr>
            <p:nvPr/>
          </p:nvSpPr>
          <p:spPr bwMode="auto">
            <a:xfrm>
              <a:off x="8297863" y="3460750"/>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2" name="Freeform 73">
              <a:extLst>
                <a:ext uri="{FF2B5EF4-FFF2-40B4-BE49-F238E27FC236}">
                  <a16:creationId xmlns:a16="http://schemas.microsoft.com/office/drawing/2014/main" id="{0C7A25C1-3F0D-4DBA-AEEE-9FFDC71AA4D2}"/>
                </a:ext>
              </a:extLst>
            </p:cNvPr>
            <p:cNvSpPr>
              <a:spLocks/>
            </p:cNvSpPr>
            <p:nvPr/>
          </p:nvSpPr>
          <p:spPr bwMode="auto">
            <a:xfrm>
              <a:off x="8297863" y="3656013"/>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3" name="Freeform 74">
              <a:extLst>
                <a:ext uri="{FF2B5EF4-FFF2-40B4-BE49-F238E27FC236}">
                  <a16:creationId xmlns:a16="http://schemas.microsoft.com/office/drawing/2014/main" id="{170AA901-127C-4FA0-A72C-060490866F9A}"/>
                </a:ext>
              </a:extLst>
            </p:cNvPr>
            <p:cNvSpPr>
              <a:spLocks/>
            </p:cNvSpPr>
            <p:nvPr/>
          </p:nvSpPr>
          <p:spPr bwMode="auto">
            <a:xfrm>
              <a:off x="8382000" y="3622675"/>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4" name="Freeform 75">
              <a:extLst>
                <a:ext uri="{FF2B5EF4-FFF2-40B4-BE49-F238E27FC236}">
                  <a16:creationId xmlns:a16="http://schemas.microsoft.com/office/drawing/2014/main" id="{BCB5B15E-0B1D-403F-B6C0-F133D0FF000A}"/>
                </a:ext>
              </a:extLst>
            </p:cNvPr>
            <p:cNvSpPr>
              <a:spLocks/>
            </p:cNvSpPr>
            <p:nvPr/>
          </p:nvSpPr>
          <p:spPr bwMode="auto">
            <a:xfrm>
              <a:off x="8382000" y="3622675"/>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5" name="Freeform 76">
              <a:extLst>
                <a:ext uri="{FF2B5EF4-FFF2-40B4-BE49-F238E27FC236}">
                  <a16:creationId xmlns:a16="http://schemas.microsoft.com/office/drawing/2014/main" id="{54FC9365-B5A8-4CEB-87A3-A7A57366748C}"/>
                </a:ext>
              </a:extLst>
            </p:cNvPr>
            <p:cNvSpPr>
              <a:spLocks/>
            </p:cNvSpPr>
            <p:nvPr/>
          </p:nvSpPr>
          <p:spPr bwMode="auto">
            <a:xfrm>
              <a:off x="8566150" y="3435350"/>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6" name="Freeform 77">
              <a:extLst>
                <a:ext uri="{FF2B5EF4-FFF2-40B4-BE49-F238E27FC236}">
                  <a16:creationId xmlns:a16="http://schemas.microsoft.com/office/drawing/2014/main" id="{0956A907-DB39-40D3-9A80-5043A2C410C6}"/>
                </a:ext>
              </a:extLst>
            </p:cNvPr>
            <p:cNvSpPr>
              <a:spLocks/>
            </p:cNvSpPr>
            <p:nvPr/>
          </p:nvSpPr>
          <p:spPr bwMode="auto">
            <a:xfrm>
              <a:off x="9026525" y="3578225"/>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7" name="Freeform 78">
              <a:extLst>
                <a:ext uri="{FF2B5EF4-FFF2-40B4-BE49-F238E27FC236}">
                  <a16:creationId xmlns:a16="http://schemas.microsoft.com/office/drawing/2014/main" id="{246BA03A-5158-4854-AFF2-6686CA147054}"/>
                </a:ext>
              </a:extLst>
            </p:cNvPr>
            <p:cNvSpPr>
              <a:spLocks/>
            </p:cNvSpPr>
            <p:nvPr/>
          </p:nvSpPr>
          <p:spPr bwMode="auto">
            <a:xfrm>
              <a:off x="8899525" y="4252913"/>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8" name="Freeform 79">
              <a:extLst>
                <a:ext uri="{FF2B5EF4-FFF2-40B4-BE49-F238E27FC236}">
                  <a16:creationId xmlns:a16="http://schemas.microsoft.com/office/drawing/2014/main" id="{C6AE06EA-AE88-40FD-851C-CA899D33772F}"/>
                </a:ext>
              </a:extLst>
            </p:cNvPr>
            <p:cNvSpPr>
              <a:spLocks/>
            </p:cNvSpPr>
            <p:nvPr/>
          </p:nvSpPr>
          <p:spPr bwMode="auto">
            <a:xfrm>
              <a:off x="8899525" y="4252913"/>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9" name="Freeform 80">
              <a:extLst>
                <a:ext uri="{FF2B5EF4-FFF2-40B4-BE49-F238E27FC236}">
                  <a16:creationId xmlns:a16="http://schemas.microsoft.com/office/drawing/2014/main" id="{EFF50C9A-232E-4EA4-8D31-F8C7CAB1F603}"/>
                </a:ext>
              </a:extLst>
            </p:cNvPr>
            <p:cNvSpPr>
              <a:spLocks/>
            </p:cNvSpPr>
            <p:nvPr/>
          </p:nvSpPr>
          <p:spPr bwMode="auto">
            <a:xfrm>
              <a:off x="8807450" y="3930650"/>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0" name="Freeform 81">
              <a:extLst>
                <a:ext uri="{FF2B5EF4-FFF2-40B4-BE49-F238E27FC236}">
                  <a16:creationId xmlns:a16="http://schemas.microsoft.com/office/drawing/2014/main" id="{4D9DE1AF-2348-41B8-B73B-DFC285CEDE95}"/>
                </a:ext>
              </a:extLst>
            </p:cNvPr>
            <p:cNvSpPr>
              <a:spLocks/>
            </p:cNvSpPr>
            <p:nvPr/>
          </p:nvSpPr>
          <p:spPr bwMode="auto">
            <a:xfrm>
              <a:off x="8888413" y="3668713"/>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1" name="Freeform 82">
              <a:extLst>
                <a:ext uri="{FF2B5EF4-FFF2-40B4-BE49-F238E27FC236}">
                  <a16:creationId xmlns:a16="http://schemas.microsoft.com/office/drawing/2014/main" id="{A0A5711E-DA7E-4026-BBAA-58C0B7B78A32}"/>
                </a:ext>
              </a:extLst>
            </p:cNvPr>
            <p:cNvSpPr>
              <a:spLocks/>
            </p:cNvSpPr>
            <p:nvPr/>
          </p:nvSpPr>
          <p:spPr bwMode="auto">
            <a:xfrm>
              <a:off x="9407525" y="3481388"/>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2" name="Freeform 83">
              <a:extLst>
                <a:ext uri="{FF2B5EF4-FFF2-40B4-BE49-F238E27FC236}">
                  <a16:creationId xmlns:a16="http://schemas.microsoft.com/office/drawing/2014/main" id="{6401B66C-6A6D-4D8C-996D-C4210C89BD4F}"/>
                </a:ext>
              </a:extLst>
            </p:cNvPr>
            <p:cNvSpPr>
              <a:spLocks/>
            </p:cNvSpPr>
            <p:nvPr/>
          </p:nvSpPr>
          <p:spPr bwMode="auto">
            <a:xfrm>
              <a:off x="9436100" y="3378200"/>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3" name="Freeform 84">
              <a:extLst>
                <a:ext uri="{FF2B5EF4-FFF2-40B4-BE49-F238E27FC236}">
                  <a16:creationId xmlns:a16="http://schemas.microsoft.com/office/drawing/2014/main" id="{2EEC564B-1A92-4E24-8545-C40F25562A6B}"/>
                </a:ext>
              </a:extLst>
            </p:cNvPr>
            <p:cNvSpPr>
              <a:spLocks/>
            </p:cNvSpPr>
            <p:nvPr/>
          </p:nvSpPr>
          <p:spPr bwMode="auto">
            <a:xfrm>
              <a:off x="9545638" y="3422650"/>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4" name="Freeform 85">
              <a:extLst>
                <a:ext uri="{FF2B5EF4-FFF2-40B4-BE49-F238E27FC236}">
                  <a16:creationId xmlns:a16="http://schemas.microsoft.com/office/drawing/2014/main" id="{40F1AF2E-0661-4C6F-94E7-0362CE70A8CA}"/>
                </a:ext>
              </a:extLst>
            </p:cNvPr>
            <p:cNvSpPr>
              <a:spLocks/>
            </p:cNvSpPr>
            <p:nvPr/>
          </p:nvSpPr>
          <p:spPr bwMode="auto">
            <a:xfrm>
              <a:off x="9486900" y="3584575"/>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5" name="Freeform 86">
              <a:extLst>
                <a:ext uri="{FF2B5EF4-FFF2-40B4-BE49-F238E27FC236}">
                  <a16:creationId xmlns:a16="http://schemas.microsoft.com/office/drawing/2014/main" id="{E81C5AD9-DFCA-476E-9019-304169BB7B2E}"/>
                </a:ext>
              </a:extLst>
            </p:cNvPr>
            <p:cNvSpPr>
              <a:spLocks/>
            </p:cNvSpPr>
            <p:nvPr/>
          </p:nvSpPr>
          <p:spPr bwMode="auto">
            <a:xfrm>
              <a:off x="9407525" y="3481388"/>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6" name="Freeform 87">
              <a:extLst>
                <a:ext uri="{FF2B5EF4-FFF2-40B4-BE49-F238E27FC236}">
                  <a16:creationId xmlns:a16="http://schemas.microsoft.com/office/drawing/2014/main" id="{18EFD62E-84A1-4CDA-8B51-E6522C1598A0}"/>
                </a:ext>
              </a:extLst>
            </p:cNvPr>
            <p:cNvSpPr>
              <a:spLocks/>
            </p:cNvSpPr>
            <p:nvPr/>
          </p:nvSpPr>
          <p:spPr bwMode="auto">
            <a:xfrm>
              <a:off x="8545513" y="3752850"/>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7" name="Rectangle 88">
              <a:extLst>
                <a:ext uri="{FF2B5EF4-FFF2-40B4-BE49-F238E27FC236}">
                  <a16:creationId xmlns:a16="http://schemas.microsoft.com/office/drawing/2014/main" id="{8AFA1E3B-95A0-4907-8857-1C7279C06631}"/>
                </a:ext>
              </a:extLst>
            </p:cNvPr>
            <p:cNvSpPr>
              <a:spLocks noChangeArrowheads="1"/>
            </p:cNvSpPr>
            <p:nvPr/>
          </p:nvSpPr>
          <p:spPr bwMode="auto">
            <a:xfrm>
              <a:off x="8372475" y="3840163"/>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8" name="Freeform 89">
              <a:extLst>
                <a:ext uri="{FF2B5EF4-FFF2-40B4-BE49-F238E27FC236}">
                  <a16:creationId xmlns:a16="http://schemas.microsoft.com/office/drawing/2014/main" id="{A1F8571E-17D9-45A0-BA65-75204E8F9E86}"/>
                </a:ext>
              </a:extLst>
            </p:cNvPr>
            <p:cNvSpPr>
              <a:spLocks/>
            </p:cNvSpPr>
            <p:nvPr/>
          </p:nvSpPr>
          <p:spPr bwMode="auto">
            <a:xfrm>
              <a:off x="8372475" y="38401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9" name="Freeform 90">
              <a:extLst>
                <a:ext uri="{FF2B5EF4-FFF2-40B4-BE49-F238E27FC236}">
                  <a16:creationId xmlns:a16="http://schemas.microsoft.com/office/drawing/2014/main" id="{53DF2181-AE0E-4DCF-86BB-A640BF10075A}"/>
                </a:ext>
              </a:extLst>
            </p:cNvPr>
            <p:cNvSpPr>
              <a:spLocks/>
            </p:cNvSpPr>
            <p:nvPr/>
          </p:nvSpPr>
          <p:spPr bwMode="auto">
            <a:xfrm>
              <a:off x="9571038" y="3486150"/>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0" name="Freeform 91">
              <a:extLst>
                <a:ext uri="{FF2B5EF4-FFF2-40B4-BE49-F238E27FC236}">
                  <a16:creationId xmlns:a16="http://schemas.microsoft.com/office/drawing/2014/main" id="{113E2635-ECC3-4F36-85A5-5705E9D9D9B6}"/>
                </a:ext>
              </a:extLst>
            </p:cNvPr>
            <p:cNvSpPr>
              <a:spLocks/>
            </p:cNvSpPr>
            <p:nvPr/>
          </p:nvSpPr>
          <p:spPr bwMode="auto">
            <a:xfrm>
              <a:off x="9612313" y="3195638"/>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1" name="Freeform 92">
              <a:extLst>
                <a:ext uri="{FF2B5EF4-FFF2-40B4-BE49-F238E27FC236}">
                  <a16:creationId xmlns:a16="http://schemas.microsoft.com/office/drawing/2014/main" id="{41187BA2-3E40-431B-8DC2-A2F2DA8F0DB7}"/>
                </a:ext>
              </a:extLst>
            </p:cNvPr>
            <p:cNvSpPr>
              <a:spLocks/>
            </p:cNvSpPr>
            <p:nvPr/>
          </p:nvSpPr>
          <p:spPr bwMode="auto">
            <a:xfrm>
              <a:off x="9537700" y="3192463"/>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2" name="Freeform 93">
              <a:extLst>
                <a:ext uri="{FF2B5EF4-FFF2-40B4-BE49-F238E27FC236}">
                  <a16:creationId xmlns:a16="http://schemas.microsoft.com/office/drawing/2014/main" id="{4565039A-12B2-47B2-99A9-1ED257965303}"/>
                </a:ext>
              </a:extLst>
            </p:cNvPr>
            <p:cNvSpPr>
              <a:spLocks/>
            </p:cNvSpPr>
            <p:nvPr/>
          </p:nvSpPr>
          <p:spPr bwMode="auto">
            <a:xfrm>
              <a:off x="9494838" y="3286125"/>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3" name="Freeform 94">
              <a:extLst>
                <a:ext uri="{FF2B5EF4-FFF2-40B4-BE49-F238E27FC236}">
                  <a16:creationId xmlns:a16="http://schemas.microsoft.com/office/drawing/2014/main" id="{AEEB7DB5-D7A3-4D2A-8D69-81A5BA355FC3}"/>
                </a:ext>
              </a:extLst>
            </p:cNvPr>
            <p:cNvSpPr>
              <a:spLocks/>
            </p:cNvSpPr>
            <p:nvPr/>
          </p:nvSpPr>
          <p:spPr bwMode="auto">
            <a:xfrm>
              <a:off x="9482138" y="3263900"/>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4" name="Freeform 95">
              <a:extLst>
                <a:ext uri="{FF2B5EF4-FFF2-40B4-BE49-F238E27FC236}">
                  <a16:creationId xmlns:a16="http://schemas.microsoft.com/office/drawing/2014/main" id="{53818412-8E3F-4F21-8EFB-4876BC291106}"/>
                </a:ext>
              </a:extLst>
            </p:cNvPr>
            <p:cNvSpPr>
              <a:spLocks noEditPoints="1"/>
            </p:cNvSpPr>
            <p:nvPr/>
          </p:nvSpPr>
          <p:spPr bwMode="auto">
            <a:xfrm>
              <a:off x="9499600" y="3294063"/>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5" name="Freeform 96">
              <a:extLst>
                <a:ext uri="{FF2B5EF4-FFF2-40B4-BE49-F238E27FC236}">
                  <a16:creationId xmlns:a16="http://schemas.microsoft.com/office/drawing/2014/main" id="{6F0A43B0-9F65-4D80-B98A-04A6D642B6A7}"/>
                </a:ext>
              </a:extLst>
            </p:cNvPr>
            <p:cNvSpPr>
              <a:spLocks noEditPoints="1"/>
            </p:cNvSpPr>
            <p:nvPr/>
          </p:nvSpPr>
          <p:spPr bwMode="auto">
            <a:xfrm>
              <a:off x="9499600" y="3294063"/>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6" name="Freeform 97">
              <a:extLst>
                <a:ext uri="{FF2B5EF4-FFF2-40B4-BE49-F238E27FC236}">
                  <a16:creationId xmlns:a16="http://schemas.microsoft.com/office/drawing/2014/main" id="{77E673E3-A525-46AD-A20D-C3F67EC18A80}"/>
                </a:ext>
              </a:extLst>
            </p:cNvPr>
            <p:cNvSpPr>
              <a:spLocks/>
            </p:cNvSpPr>
            <p:nvPr/>
          </p:nvSpPr>
          <p:spPr bwMode="auto">
            <a:xfrm>
              <a:off x="9499600" y="3290888"/>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7" name="Freeform 98">
              <a:extLst>
                <a:ext uri="{FF2B5EF4-FFF2-40B4-BE49-F238E27FC236}">
                  <a16:creationId xmlns:a16="http://schemas.microsoft.com/office/drawing/2014/main" id="{5E87A001-94A2-4CD8-93DB-E0F1D3D5EC57}"/>
                </a:ext>
              </a:extLst>
            </p:cNvPr>
            <p:cNvSpPr>
              <a:spLocks/>
            </p:cNvSpPr>
            <p:nvPr/>
          </p:nvSpPr>
          <p:spPr bwMode="auto">
            <a:xfrm>
              <a:off x="9499600" y="3290888"/>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8" name="Freeform 99">
              <a:extLst>
                <a:ext uri="{FF2B5EF4-FFF2-40B4-BE49-F238E27FC236}">
                  <a16:creationId xmlns:a16="http://schemas.microsoft.com/office/drawing/2014/main" id="{D935AC99-2BED-468E-B948-15C45F7C6596}"/>
                </a:ext>
              </a:extLst>
            </p:cNvPr>
            <p:cNvSpPr>
              <a:spLocks/>
            </p:cNvSpPr>
            <p:nvPr/>
          </p:nvSpPr>
          <p:spPr bwMode="auto">
            <a:xfrm>
              <a:off x="9501188" y="3290888"/>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9" name="Freeform 100">
              <a:extLst>
                <a:ext uri="{FF2B5EF4-FFF2-40B4-BE49-F238E27FC236}">
                  <a16:creationId xmlns:a16="http://schemas.microsoft.com/office/drawing/2014/main" id="{BBDAD156-CB98-469B-87D3-80838D72705C}"/>
                </a:ext>
              </a:extLst>
            </p:cNvPr>
            <p:cNvSpPr>
              <a:spLocks/>
            </p:cNvSpPr>
            <p:nvPr/>
          </p:nvSpPr>
          <p:spPr bwMode="auto">
            <a:xfrm>
              <a:off x="9501188" y="3290888"/>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0" name="Freeform 101">
              <a:extLst>
                <a:ext uri="{FF2B5EF4-FFF2-40B4-BE49-F238E27FC236}">
                  <a16:creationId xmlns:a16="http://schemas.microsoft.com/office/drawing/2014/main" id="{45651776-624F-493F-A38F-29240E12019E}"/>
                </a:ext>
              </a:extLst>
            </p:cNvPr>
            <p:cNvSpPr>
              <a:spLocks/>
            </p:cNvSpPr>
            <p:nvPr/>
          </p:nvSpPr>
          <p:spPr bwMode="auto">
            <a:xfrm>
              <a:off x="9445625" y="3349625"/>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1" name="Freeform 102">
              <a:extLst>
                <a:ext uri="{FF2B5EF4-FFF2-40B4-BE49-F238E27FC236}">
                  <a16:creationId xmlns:a16="http://schemas.microsoft.com/office/drawing/2014/main" id="{94A444AF-571B-4330-9839-27E67128643E}"/>
                </a:ext>
              </a:extLst>
            </p:cNvPr>
            <p:cNvSpPr>
              <a:spLocks/>
            </p:cNvSpPr>
            <p:nvPr/>
          </p:nvSpPr>
          <p:spPr bwMode="auto">
            <a:xfrm>
              <a:off x="9040813" y="3617913"/>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2" name="Freeform 103">
              <a:extLst>
                <a:ext uri="{FF2B5EF4-FFF2-40B4-BE49-F238E27FC236}">
                  <a16:creationId xmlns:a16="http://schemas.microsoft.com/office/drawing/2014/main" id="{D2BCC125-BC54-4999-8590-CA29BDD73A2C}"/>
                </a:ext>
              </a:extLst>
            </p:cNvPr>
            <p:cNvSpPr>
              <a:spLocks/>
            </p:cNvSpPr>
            <p:nvPr/>
          </p:nvSpPr>
          <p:spPr bwMode="auto">
            <a:xfrm>
              <a:off x="9040813" y="3617913"/>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3" name="Freeform 104">
              <a:extLst>
                <a:ext uri="{FF2B5EF4-FFF2-40B4-BE49-F238E27FC236}">
                  <a16:creationId xmlns:a16="http://schemas.microsoft.com/office/drawing/2014/main" id="{335BD30C-D836-4DCE-BC7B-1C42F1611844}"/>
                </a:ext>
              </a:extLst>
            </p:cNvPr>
            <p:cNvSpPr>
              <a:spLocks/>
            </p:cNvSpPr>
            <p:nvPr/>
          </p:nvSpPr>
          <p:spPr bwMode="auto">
            <a:xfrm>
              <a:off x="9074150" y="3543300"/>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4" name="Freeform 105">
              <a:extLst>
                <a:ext uri="{FF2B5EF4-FFF2-40B4-BE49-F238E27FC236}">
                  <a16:creationId xmlns:a16="http://schemas.microsoft.com/office/drawing/2014/main" id="{7DC7DD98-5DC7-492B-A80C-143881F3262C}"/>
                </a:ext>
              </a:extLst>
            </p:cNvPr>
            <p:cNvSpPr>
              <a:spLocks/>
            </p:cNvSpPr>
            <p:nvPr/>
          </p:nvSpPr>
          <p:spPr bwMode="auto">
            <a:xfrm>
              <a:off x="9074150" y="3543300"/>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5" name="Freeform 106">
              <a:extLst>
                <a:ext uri="{FF2B5EF4-FFF2-40B4-BE49-F238E27FC236}">
                  <a16:creationId xmlns:a16="http://schemas.microsoft.com/office/drawing/2014/main" id="{8ACF056E-331B-4E89-B5B3-6F255A86E864}"/>
                </a:ext>
              </a:extLst>
            </p:cNvPr>
            <p:cNvSpPr>
              <a:spLocks/>
            </p:cNvSpPr>
            <p:nvPr/>
          </p:nvSpPr>
          <p:spPr bwMode="auto">
            <a:xfrm>
              <a:off x="9074150" y="3543300"/>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6" name="Freeform 107">
              <a:extLst>
                <a:ext uri="{FF2B5EF4-FFF2-40B4-BE49-F238E27FC236}">
                  <a16:creationId xmlns:a16="http://schemas.microsoft.com/office/drawing/2014/main" id="{89D3AD0D-F5DB-418B-9E36-84314CC478CD}"/>
                </a:ext>
              </a:extLst>
            </p:cNvPr>
            <p:cNvSpPr>
              <a:spLocks/>
            </p:cNvSpPr>
            <p:nvPr/>
          </p:nvSpPr>
          <p:spPr bwMode="auto">
            <a:xfrm>
              <a:off x="8575675" y="3756025"/>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7" name="Freeform 108">
              <a:extLst>
                <a:ext uri="{FF2B5EF4-FFF2-40B4-BE49-F238E27FC236}">
                  <a16:creationId xmlns:a16="http://schemas.microsoft.com/office/drawing/2014/main" id="{8832F65C-0C49-4706-A303-36B02217A55E}"/>
                </a:ext>
              </a:extLst>
            </p:cNvPr>
            <p:cNvSpPr>
              <a:spLocks/>
            </p:cNvSpPr>
            <p:nvPr/>
          </p:nvSpPr>
          <p:spPr bwMode="auto">
            <a:xfrm>
              <a:off x="8575675" y="3756025"/>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8" name="Rectangle 109">
              <a:extLst>
                <a:ext uri="{FF2B5EF4-FFF2-40B4-BE49-F238E27FC236}">
                  <a16:creationId xmlns:a16="http://schemas.microsoft.com/office/drawing/2014/main" id="{06551A6B-1B55-4097-9ED0-8B7D29E4F994}"/>
                </a:ext>
              </a:extLst>
            </p:cNvPr>
            <p:cNvSpPr>
              <a:spLocks noChangeArrowheads="1"/>
            </p:cNvSpPr>
            <p:nvPr/>
          </p:nvSpPr>
          <p:spPr bwMode="auto">
            <a:xfrm>
              <a:off x="8313738" y="3746500"/>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9" name="Freeform 110">
              <a:extLst>
                <a:ext uri="{FF2B5EF4-FFF2-40B4-BE49-F238E27FC236}">
                  <a16:creationId xmlns:a16="http://schemas.microsoft.com/office/drawing/2014/main" id="{591A6C3F-0311-4583-971E-EE7C50A3FDA4}"/>
                </a:ext>
              </a:extLst>
            </p:cNvPr>
            <p:cNvSpPr>
              <a:spLocks/>
            </p:cNvSpPr>
            <p:nvPr/>
          </p:nvSpPr>
          <p:spPr bwMode="auto">
            <a:xfrm>
              <a:off x="8313738" y="37465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0" name="Freeform 111">
              <a:extLst>
                <a:ext uri="{FF2B5EF4-FFF2-40B4-BE49-F238E27FC236}">
                  <a16:creationId xmlns:a16="http://schemas.microsoft.com/office/drawing/2014/main" id="{CF2AA0F2-DB43-473A-AB52-47E99D93706B}"/>
                </a:ext>
              </a:extLst>
            </p:cNvPr>
            <p:cNvSpPr>
              <a:spLocks/>
            </p:cNvSpPr>
            <p:nvPr/>
          </p:nvSpPr>
          <p:spPr bwMode="auto">
            <a:xfrm>
              <a:off x="8736013" y="4268788"/>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1" name="Freeform 112">
              <a:extLst>
                <a:ext uri="{FF2B5EF4-FFF2-40B4-BE49-F238E27FC236}">
                  <a16:creationId xmlns:a16="http://schemas.microsoft.com/office/drawing/2014/main" id="{125BAD6F-8D27-407F-9203-A53A46B5B12E}"/>
                </a:ext>
              </a:extLst>
            </p:cNvPr>
            <p:cNvSpPr>
              <a:spLocks noEditPoints="1"/>
            </p:cNvSpPr>
            <p:nvPr/>
          </p:nvSpPr>
          <p:spPr bwMode="auto">
            <a:xfrm>
              <a:off x="8870950" y="4321175"/>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2" name="Freeform 113">
              <a:extLst>
                <a:ext uri="{FF2B5EF4-FFF2-40B4-BE49-F238E27FC236}">
                  <a16:creationId xmlns:a16="http://schemas.microsoft.com/office/drawing/2014/main" id="{86B8ACA0-A8D6-4D1D-A714-54948F492E8D}"/>
                </a:ext>
              </a:extLst>
            </p:cNvPr>
            <p:cNvSpPr>
              <a:spLocks noEditPoints="1"/>
            </p:cNvSpPr>
            <p:nvPr/>
          </p:nvSpPr>
          <p:spPr bwMode="auto">
            <a:xfrm>
              <a:off x="8507413" y="4445000"/>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3" name="Freeform 114">
              <a:extLst>
                <a:ext uri="{FF2B5EF4-FFF2-40B4-BE49-F238E27FC236}">
                  <a16:creationId xmlns:a16="http://schemas.microsoft.com/office/drawing/2014/main" id="{FA9C6C75-1FE2-49BD-9CE9-88F251432735}"/>
                </a:ext>
              </a:extLst>
            </p:cNvPr>
            <p:cNvSpPr>
              <a:spLocks noEditPoints="1"/>
            </p:cNvSpPr>
            <p:nvPr/>
          </p:nvSpPr>
          <p:spPr bwMode="auto">
            <a:xfrm>
              <a:off x="8493125" y="4391025"/>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4" name="Freeform 115">
              <a:extLst>
                <a:ext uri="{FF2B5EF4-FFF2-40B4-BE49-F238E27FC236}">
                  <a16:creationId xmlns:a16="http://schemas.microsoft.com/office/drawing/2014/main" id="{8533486B-7A9B-44A2-8BE7-90C4BB138DD8}"/>
                </a:ext>
              </a:extLst>
            </p:cNvPr>
            <p:cNvSpPr>
              <a:spLocks/>
            </p:cNvSpPr>
            <p:nvPr/>
          </p:nvSpPr>
          <p:spPr bwMode="auto">
            <a:xfrm>
              <a:off x="8455025" y="4562475"/>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5" name="Freeform 116">
              <a:extLst>
                <a:ext uri="{FF2B5EF4-FFF2-40B4-BE49-F238E27FC236}">
                  <a16:creationId xmlns:a16="http://schemas.microsoft.com/office/drawing/2014/main" id="{92B904D9-30C0-4038-9671-FF1A3E35EAD4}"/>
                </a:ext>
              </a:extLst>
            </p:cNvPr>
            <p:cNvSpPr>
              <a:spLocks/>
            </p:cNvSpPr>
            <p:nvPr/>
          </p:nvSpPr>
          <p:spPr bwMode="auto">
            <a:xfrm>
              <a:off x="8766175" y="4321175"/>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6" name="Freeform 117">
              <a:extLst>
                <a:ext uri="{FF2B5EF4-FFF2-40B4-BE49-F238E27FC236}">
                  <a16:creationId xmlns:a16="http://schemas.microsoft.com/office/drawing/2014/main" id="{67141298-1508-448E-9F05-9F598A3CE601}"/>
                </a:ext>
              </a:extLst>
            </p:cNvPr>
            <p:cNvSpPr>
              <a:spLocks noEditPoints="1"/>
            </p:cNvSpPr>
            <p:nvPr/>
          </p:nvSpPr>
          <p:spPr bwMode="auto">
            <a:xfrm>
              <a:off x="8304213" y="3463925"/>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7" name="Freeform 118">
              <a:extLst>
                <a:ext uri="{FF2B5EF4-FFF2-40B4-BE49-F238E27FC236}">
                  <a16:creationId xmlns:a16="http://schemas.microsoft.com/office/drawing/2014/main" id="{2B43D003-32CD-45DF-94B2-1211AD4F2D34}"/>
                </a:ext>
              </a:extLst>
            </p:cNvPr>
            <p:cNvSpPr>
              <a:spLocks noEditPoints="1"/>
            </p:cNvSpPr>
            <p:nvPr/>
          </p:nvSpPr>
          <p:spPr bwMode="auto">
            <a:xfrm>
              <a:off x="8347075" y="3462338"/>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8" name="Freeform 119">
              <a:extLst>
                <a:ext uri="{FF2B5EF4-FFF2-40B4-BE49-F238E27FC236}">
                  <a16:creationId xmlns:a16="http://schemas.microsoft.com/office/drawing/2014/main" id="{618144C0-DF2C-41DD-B9AF-B7424DD46CCD}"/>
                </a:ext>
              </a:extLst>
            </p:cNvPr>
            <p:cNvSpPr>
              <a:spLocks noEditPoints="1"/>
            </p:cNvSpPr>
            <p:nvPr/>
          </p:nvSpPr>
          <p:spPr bwMode="auto">
            <a:xfrm>
              <a:off x="8301038" y="3657600"/>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9" name="Freeform 120">
              <a:extLst>
                <a:ext uri="{FF2B5EF4-FFF2-40B4-BE49-F238E27FC236}">
                  <a16:creationId xmlns:a16="http://schemas.microsoft.com/office/drawing/2014/main" id="{2B98BA73-D100-4828-8F6C-2ED0DC96F39F}"/>
                </a:ext>
              </a:extLst>
            </p:cNvPr>
            <p:cNvSpPr>
              <a:spLocks/>
            </p:cNvSpPr>
            <p:nvPr/>
          </p:nvSpPr>
          <p:spPr bwMode="auto">
            <a:xfrm>
              <a:off x="8396288" y="3635375"/>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0" name="Freeform 121">
              <a:extLst>
                <a:ext uri="{FF2B5EF4-FFF2-40B4-BE49-F238E27FC236}">
                  <a16:creationId xmlns:a16="http://schemas.microsoft.com/office/drawing/2014/main" id="{9B651F88-44F2-4E6D-8FFE-2004FFA22885}"/>
                </a:ext>
              </a:extLst>
            </p:cNvPr>
            <p:cNvSpPr>
              <a:spLocks/>
            </p:cNvSpPr>
            <p:nvPr/>
          </p:nvSpPr>
          <p:spPr bwMode="auto">
            <a:xfrm>
              <a:off x="8396288" y="3635375"/>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1" name="Freeform 122">
              <a:extLst>
                <a:ext uri="{FF2B5EF4-FFF2-40B4-BE49-F238E27FC236}">
                  <a16:creationId xmlns:a16="http://schemas.microsoft.com/office/drawing/2014/main" id="{A6261C51-68DA-46E3-A02A-784101ACD133}"/>
                </a:ext>
              </a:extLst>
            </p:cNvPr>
            <p:cNvSpPr>
              <a:spLocks/>
            </p:cNvSpPr>
            <p:nvPr/>
          </p:nvSpPr>
          <p:spPr bwMode="auto">
            <a:xfrm>
              <a:off x="8748713" y="3460750"/>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2" name="Rectangle 123">
              <a:extLst>
                <a:ext uri="{FF2B5EF4-FFF2-40B4-BE49-F238E27FC236}">
                  <a16:creationId xmlns:a16="http://schemas.microsoft.com/office/drawing/2014/main" id="{ECD2BEBF-D443-415B-8456-280EA7BA1329}"/>
                </a:ext>
              </a:extLst>
            </p:cNvPr>
            <p:cNvSpPr>
              <a:spLocks noChangeArrowheads="1"/>
            </p:cNvSpPr>
            <p:nvPr/>
          </p:nvSpPr>
          <p:spPr bwMode="auto">
            <a:xfrm>
              <a:off x="8313738" y="3746500"/>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3" name="Freeform 124">
              <a:extLst>
                <a:ext uri="{FF2B5EF4-FFF2-40B4-BE49-F238E27FC236}">
                  <a16:creationId xmlns:a16="http://schemas.microsoft.com/office/drawing/2014/main" id="{EFFA883A-0C2B-4A36-920E-C2E7D0B069EF}"/>
                </a:ext>
              </a:extLst>
            </p:cNvPr>
            <p:cNvSpPr>
              <a:spLocks/>
            </p:cNvSpPr>
            <p:nvPr/>
          </p:nvSpPr>
          <p:spPr bwMode="auto">
            <a:xfrm>
              <a:off x="8313738" y="37465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4" name="Freeform 125">
              <a:extLst>
                <a:ext uri="{FF2B5EF4-FFF2-40B4-BE49-F238E27FC236}">
                  <a16:creationId xmlns:a16="http://schemas.microsoft.com/office/drawing/2014/main" id="{AEDC5451-4692-42E9-85CC-90458C924392}"/>
                </a:ext>
              </a:extLst>
            </p:cNvPr>
            <p:cNvSpPr>
              <a:spLocks/>
            </p:cNvSpPr>
            <p:nvPr/>
          </p:nvSpPr>
          <p:spPr bwMode="auto">
            <a:xfrm>
              <a:off x="8643938" y="3473450"/>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5" name="Freeform 126">
              <a:extLst>
                <a:ext uri="{FF2B5EF4-FFF2-40B4-BE49-F238E27FC236}">
                  <a16:creationId xmlns:a16="http://schemas.microsoft.com/office/drawing/2014/main" id="{FE2D8096-2145-4439-83C2-7548EA31683A}"/>
                </a:ext>
              </a:extLst>
            </p:cNvPr>
            <p:cNvSpPr>
              <a:spLocks/>
            </p:cNvSpPr>
            <p:nvPr/>
          </p:nvSpPr>
          <p:spPr bwMode="auto">
            <a:xfrm>
              <a:off x="8961438" y="3308350"/>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6" name="Freeform 127">
              <a:extLst>
                <a:ext uri="{FF2B5EF4-FFF2-40B4-BE49-F238E27FC236}">
                  <a16:creationId xmlns:a16="http://schemas.microsoft.com/office/drawing/2014/main" id="{AF52478C-7357-47CD-923C-71A13558C934}"/>
                </a:ext>
              </a:extLst>
            </p:cNvPr>
            <p:cNvSpPr>
              <a:spLocks/>
            </p:cNvSpPr>
            <p:nvPr/>
          </p:nvSpPr>
          <p:spPr bwMode="auto">
            <a:xfrm>
              <a:off x="8851900" y="3187700"/>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7" name="Freeform 128">
              <a:extLst>
                <a:ext uri="{FF2B5EF4-FFF2-40B4-BE49-F238E27FC236}">
                  <a16:creationId xmlns:a16="http://schemas.microsoft.com/office/drawing/2014/main" id="{60266884-E9B7-40B0-ADC5-CFF5BF74321A}"/>
                </a:ext>
              </a:extLst>
            </p:cNvPr>
            <p:cNvSpPr>
              <a:spLocks/>
            </p:cNvSpPr>
            <p:nvPr/>
          </p:nvSpPr>
          <p:spPr bwMode="auto">
            <a:xfrm>
              <a:off x="9069388" y="3408363"/>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8" name="Freeform 129">
              <a:extLst>
                <a:ext uri="{FF2B5EF4-FFF2-40B4-BE49-F238E27FC236}">
                  <a16:creationId xmlns:a16="http://schemas.microsoft.com/office/drawing/2014/main" id="{2937999F-44E8-4691-A341-DD8937BEB659}"/>
                </a:ext>
              </a:extLst>
            </p:cNvPr>
            <p:cNvSpPr>
              <a:spLocks/>
            </p:cNvSpPr>
            <p:nvPr/>
          </p:nvSpPr>
          <p:spPr bwMode="auto">
            <a:xfrm>
              <a:off x="9075738" y="3408363"/>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9" name="Freeform 130">
              <a:extLst>
                <a:ext uri="{FF2B5EF4-FFF2-40B4-BE49-F238E27FC236}">
                  <a16:creationId xmlns:a16="http://schemas.microsoft.com/office/drawing/2014/main" id="{D769239B-9AD0-4B60-A330-75F8BA9FE0DA}"/>
                </a:ext>
              </a:extLst>
            </p:cNvPr>
            <p:cNvSpPr>
              <a:spLocks/>
            </p:cNvSpPr>
            <p:nvPr/>
          </p:nvSpPr>
          <p:spPr bwMode="auto">
            <a:xfrm>
              <a:off x="9004300" y="3370263"/>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0" name="Freeform 131">
              <a:extLst>
                <a:ext uri="{FF2B5EF4-FFF2-40B4-BE49-F238E27FC236}">
                  <a16:creationId xmlns:a16="http://schemas.microsoft.com/office/drawing/2014/main" id="{AB20D7DD-425A-4247-A068-0D0B18DEADCE}"/>
                </a:ext>
              </a:extLst>
            </p:cNvPr>
            <p:cNvSpPr>
              <a:spLocks/>
            </p:cNvSpPr>
            <p:nvPr/>
          </p:nvSpPr>
          <p:spPr bwMode="auto">
            <a:xfrm>
              <a:off x="9026525" y="3286125"/>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1" name="Freeform 132">
              <a:extLst>
                <a:ext uri="{FF2B5EF4-FFF2-40B4-BE49-F238E27FC236}">
                  <a16:creationId xmlns:a16="http://schemas.microsoft.com/office/drawing/2014/main" id="{5634F496-10AE-4DFC-9909-5856FCAAE852}"/>
                </a:ext>
              </a:extLst>
            </p:cNvPr>
            <p:cNvSpPr>
              <a:spLocks/>
            </p:cNvSpPr>
            <p:nvPr/>
          </p:nvSpPr>
          <p:spPr bwMode="auto">
            <a:xfrm>
              <a:off x="8974138" y="3343275"/>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2" name="Rectangle 133">
              <a:extLst>
                <a:ext uri="{FF2B5EF4-FFF2-40B4-BE49-F238E27FC236}">
                  <a16:creationId xmlns:a16="http://schemas.microsoft.com/office/drawing/2014/main" id="{9C720BF5-DB07-4816-AAB6-5D380C132230}"/>
                </a:ext>
              </a:extLst>
            </p:cNvPr>
            <p:cNvSpPr>
              <a:spLocks noChangeArrowheads="1"/>
            </p:cNvSpPr>
            <p:nvPr/>
          </p:nvSpPr>
          <p:spPr bwMode="auto">
            <a:xfrm>
              <a:off x="8974138" y="3454400"/>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3" name="Freeform 134">
              <a:extLst>
                <a:ext uri="{FF2B5EF4-FFF2-40B4-BE49-F238E27FC236}">
                  <a16:creationId xmlns:a16="http://schemas.microsoft.com/office/drawing/2014/main" id="{0A23B21A-D379-45BB-91EA-5366B7D64CD5}"/>
                </a:ext>
              </a:extLst>
            </p:cNvPr>
            <p:cNvSpPr>
              <a:spLocks/>
            </p:cNvSpPr>
            <p:nvPr/>
          </p:nvSpPr>
          <p:spPr bwMode="auto">
            <a:xfrm>
              <a:off x="9042400" y="3314700"/>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4" name="Freeform 135">
              <a:extLst>
                <a:ext uri="{FF2B5EF4-FFF2-40B4-BE49-F238E27FC236}">
                  <a16:creationId xmlns:a16="http://schemas.microsoft.com/office/drawing/2014/main" id="{964BCB7F-CCA7-4FA6-9926-42B83255E25E}"/>
                </a:ext>
              </a:extLst>
            </p:cNvPr>
            <p:cNvSpPr>
              <a:spLocks/>
            </p:cNvSpPr>
            <p:nvPr/>
          </p:nvSpPr>
          <p:spPr bwMode="auto">
            <a:xfrm>
              <a:off x="8777288" y="3149600"/>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5" name="Freeform 136">
              <a:extLst>
                <a:ext uri="{FF2B5EF4-FFF2-40B4-BE49-F238E27FC236}">
                  <a16:creationId xmlns:a16="http://schemas.microsoft.com/office/drawing/2014/main" id="{57EEC204-0B4A-4F70-9066-1828E5C718C4}"/>
                </a:ext>
              </a:extLst>
            </p:cNvPr>
            <p:cNvSpPr>
              <a:spLocks/>
            </p:cNvSpPr>
            <p:nvPr/>
          </p:nvSpPr>
          <p:spPr bwMode="auto">
            <a:xfrm>
              <a:off x="8777288" y="3184525"/>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6" name="Freeform 137">
              <a:extLst>
                <a:ext uri="{FF2B5EF4-FFF2-40B4-BE49-F238E27FC236}">
                  <a16:creationId xmlns:a16="http://schemas.microsoft.com/office/drawing/2014/main" id="{2E12B7F7-0D44-400A-8A75-D71E16C9092D}"/>
                </a:ext>
              </a:extLst>
            </p:cNvPr>
            <p:cNvSpPr>
              <a:spLocks noEditPoints="1"/>
            </p:cNvSpPr>
            <p:nvPr/>
          </p:nvSpPr>
          <p:spPr bwMode="auto">
            <a:xfrm>
              <a:off x="8985250" y="3187700"/>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7" name="Freeform 138">
              <a:extLst>
                <a:ext uri="{FF2B5EF4-FFF2-40B4-BE49-F238E27FC236}">
                  <a16:creationId xmlns:a16="http://schemas.microsoft.com/office/drawing/2014/main" id="{275651E3-C6FD-45BC-A6CB-0E6A8FDDE5E6}"/>
                </a:ext>
              </a:extLst>
            </p:cNvPr>
            <p:cNvSpPr>
              <a:spLocks/>
            </p:cNvSpPr>
            <p:nvPr/>
          </p:nvSpPr>
          <p:spPr bwMode="auto">
            <a:xfrm>
              <a:off x="8985250" y="3308350"/>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8" name="Freeform 139">
              <a:extLst>
                <a:ext uri="{FF2B5EF4-FFF2-40B4-BE49-F238E27FC236}">
                  <a16:creationId xmlns:a16="http://schemas.microsoft.com/office/drawing/2014/main" id="{AE6A0D8A-8F3A-4CCD-98FE-7DE369C2BB54}"/>
                </a:ext>
              </a:extLst>
            </p:cNvPr>
            <p:cNvSpPr>
              <a:spLocks/>
            </p:cNvSpPr>
            <p:nvPr/>
          </p:nvSpPr>
          <p:spPr bwMode="auto">
            <a:xfrm>
              <a:off x="8982075" y="3209925"/>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9" name="Freeform 140">
              <a:extLst>
                <a:ext uri="{FF2B5EF4-FFF2-40B4-BE49-F238E27FC236}">
                  <a16:creationId xmlns:a16="http://schemas.microsoft.com/office/drawing/2014/main" id="{754A76DC-D36D-4B0F-84B8-40643E23C859}"/>
                </a:ext>
              </a:extLst>
            </p:cNvPr>
            <p:cNvSpPr>
              <a:spLocks/>
            </p:cNvSpPr>
            <p:nvPr/>
          </p:nvSpPr>
          <p:spPr bwMode="auto">
            <a:xfrm>
              <a:off x="9069388" y="3408363"/>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0" name="Freeform 141">
              <a:extLst>
                <a:ext uri="{FF2B5EF4-FFF2-40B4-BE49-F238E27FC236}">
                  <a16:creationId xmlns:a16="http://schemas.microsoft.com/office/drawing/2014/main" id="{29970836-C68B-49AA-AEEE-010BC246D197}"/>
                </a:ext>
              </a:extLst>
            </p:cNvPr>
            <p:cNvSpPr>
              <a:spLocks/>
            </p:cNvSpPr>
            <p:nvPr/>
          </p:nvSpPr>
          <p:spPr bwMode="auto">
            <a:xfrm>
              <a:off x="9075738" y="3408363"/>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1" name="Freeform 142">
              <a:extLst>
                <a:ext uri="{FF2B5EF4-FFF2-40B4-BE49-F238E27FC236}">
                  <a16:creationId xmlns:a16="http://schemas.microsoft.com/office/drawing/2014/main" id="{09DFB750-A1D0-47EF-91C8-CECD2AEE2F13}"/>
                </a:ext>
              </a:extLst>
            </p:cNvPr>
            <p:cNvSpPr>
              <a:spLocks/>
            </p:cNvSpPr>
            <p:nvPr/>
          </p:nvSpPr>
          <p:spPr bwMode="auto">
            <a:xfrm>
              <a:off x="9005888" y="3371850"/>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2" name="Freeform 143">
              <a:extLst>
                <a:ext uri="{FF2B5EF4-FFF2-40B4-BE49-F238E27FC236}">
                  <a16:creationId xmlns:a16="http://schemas.microsoft.com/office/drawing/2014/main" id="{2A3456E9-D31F-4F70-889D-16AB3712D3E1}"/>
                </a:ext>
              </a:extLst>
            </p:cNvPr>
            <p:cNvSpPr>
              <a:spLocks noEditPoints="1"/>
            </p:cNvSpPr>
            <p:nvPr/>
          </p:nvSpPr>
          <p:spPr bwMode="auto">
            <a:xfrm>
              <a:off x="9026525" y="3286125"/>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3" name="Freeform 144">
              <a:extLst>
                <a:ext uri="{FF2B5EF4-FFF2-40B4-BE49-F238E27FC236}">
                  <a16:creationId xmlns:a16="http://schemas.microsoft.com/office/drawing/2014/main" id="{534FC600-7109-46DF-92C1-6EA6747A9AAE}"/>
                </a:ext>
              </a:extLst>
            </p:cNvPr>
            <p:cNvSpPr>
              <a:spLocks/>
            </p:cNvSpPr>
            <p:nvPr/>
          </p:nvSpPr>
          <p:spPr bwMode="auto">
            <a:xfrm>
              <a:off x="8977313" y="3343275"/>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4" name="Freeform 145">
              <a:extLst>
                <a:ext uri="{FF2B5EF4-FFF2-40B4-BE49-F238E27FC236}">
                  <a16:creationId xmlns:a16="http://schemas.microsoft.com/office/drawing/2014/main" id="{300C9C90-133A-4061-97C4-D7D8AE71A18B}"/>
                </a:ext>
              </a:extLst>
            </p:cNvPr>
            <p:cNvSpPr>
              <a:spLocks noEditPoints="1"/>
            </p:cNvSpPr>
            <p:nvPr/>
          </p:nvSpPr>
          <p:spPr bwMode="auto">
            <a:xfrm>
              <a:off x="9042400" y="3314700"/>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5" name="Freeform 146">
              <a:extLst>
                <a:ext uri="{FF2B5EF4-FFF2-40B4-BE49-F238E27FC236}">
                  <a16:creationId xmlns:a16="http://schemas.microsoft.com/office/drawing/2014/main" id="{8647C6BA-ACA0-4E4B-909A-F11D8318A498}"/>
                </a:ext>
              </a:extLst>
            </p:cNvPr>
            <p:cNvSpPr>
              <a:spLocks/>
            </p:cNvSpPr>
            <p:nvPr/>
          </p:nvSpPr>
          <p:spPr bwMode="auto">
            <a:xfrm>
              <a:off x="8936038" y="3168650"/>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6" name="Freeform 147">
              <a:extLst>
                <a:ext uri="{FF2B5EF4-FFF2-40B4-BE49-F238E27FC236}">
                  <a16:creationId xmlns:a16="http://schemas.microsoft.com/office/drawing/2014/main" id="{86737667-E543-4CDB-9D4A-8D44E830DFE5}"/>
                </a:ext>
              </a:extLst>
            </p:cNvPr>
            <p:cNvSpPr>
              <a:spLocks/>
            </p:cNvSpPr>
            <p:nvPr/>
          </p:nvSpPr>
          <p:spPr bwMode="auto">
            <a:xfrm>
              <a:off x="8899525" y="3346450"/>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7" name="Freeform 148">
              <a:extLst>
                <a:ext uri="{FF2B5EF4-FFF2-40B4-BE49-F238E27FC236}">
                  <a16:creationId xmlns:a16="http://schemas.microsoft.com/office/drawing/2014/main" id="{B6AD9761-2C7F-4329-B5B4-8F4C1F5763EC}"/>
                </a:ext>
              </a:extLst>
            </p:cNvPr>
            <p:cNvSpPr>
              <a:spLocks/>
            </p:cNvSpPr>
            <p:nvPr/>
          </p:nvSpPr>
          <p:spPr bwMode="auto">
            <a:xfrm>
              <a:off x="8913813" y="3359150"/>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8" name="Freeform 149">
              <a:extLst>
                <a:ext uri="{FF2B5EF4-FFF2-40B4-BE49-F238E27FC236}">
                  <a16:creationId xmlns:a16="http://schemas.microsoft.com/office/drawing/2014/main" id="{88AF5797-CFF5-4CD8-B8E4-F48E5C02CFD2}"/>
                </a:ext>
              </a:extLst>
            </p:cNvPr>
            <p:cNvSpPr>
              <a:spLocks noEditPoints="1"/>
            </p:cNvSpPr>
            <p:nvPr/>
          </p:nvSpPr>
          <p:spPr bwMode="auto">
            <a:xfrm>
              <a:off x="8947150" y="3427413"/>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9" name="Freeform 150">
              <a:extLst>
                <a:ext uri="{FF2B5EF4-FFF2-40B4-BE49-F238E27FC236}">
                  <a16:creationId xmlns:a16="http://schemas.microsoft.com/office/drawing/2014/main" id="{2113D952-AF7E-44F4-87F0-3E9BF47075D8}"/>
                </a:ext>
              </a:extLst>
            </p:cNvPr>
            <p:cNvSpPr>
              <a:spLocks/>
            </p:cNvSpPr>
            <p:nvPr/>
          </p:nvSpPr>
          <p:spPr bwMode="auto">
            <a:xfrm>
              <a:off x="8913813" y="3371850"/>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0" name="Freeform 151">
              <a:extLst>
                <a:ext uri="{FF2B5EF4-FFF2-40B4-BE49-F238E27FC236}">
                  <a16:creationId xmlns:a16="http://schemas.microsoft.com/office/drawing/2014/main" id="{5B5BB4B6-A524-4046-983C-A4DF868BDF57}"/>
                </a:ext>
              </a:extLst>
            </p:cNvPr>
            <p:cNvSpPr>
              <a:spLocks/>
            </p:cNvSpPr>
            <p:nvPr/>
          </p:nvSpPr>
          <p:spPr bwMode="auto">
            <a:xfrm>
              <a:off x="9070975" y="3340100"/>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1" name="Freeform 152">
              <a:extLst>
                <a:ext uri="{FF2B5EF4-FFF2-40B4-BE49-F238E27FC236}">
                  <a16:creationId xmlns:a16="http://schemas.microsoft.com/office/drawing/2014/main" id="{7F8ADE9B-7773-4B13-926B-773A7C0B86C8}"/>
                </a:ext>
              </a:extLst>
            </p:cNvPr>
            <p:cNvSpPr>
              <a:spLocks noEditPoints="1"/>
            </p:cNvSpPr>
            <p:nvPr/>
          </p:nvSpPr>
          <p:spPr bwMode="auto">
            <a:xfrm>
              <a:off x="8193088" y="3429000"/>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2" name="Freeform 153">
              <a:extLst>
                <a:ext uri="{FF2B5EF4-FFF2-40B4-BE49-F238E27FC236}">
                  <a16:creationId xmlns:a16="http://schemas.microsoft.com/office/drawing/2014/main" id="{83099B85-A3F0-4B0D-A880-750E7F203042}"/>
                </a:ext>
              </a:extLst>
            </p:cNvPr>
            <p:cNvSpPr>
              <a:spLocks noEditPoints="1"/>
            </p:cNvSpPr>
            <p:nvPr/>
          </p:nvSpPr>
          <p:spPr bwMode="auto">
            <a:xfrm>
              <a:off x="8066088" y="3719513"/>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3" name="Freeform 154">
              <a:extLst>
                <a:ext uri="{FF2B5EF4-FFF2-40B4-BE49-F238E27FC236}">
                  <a16:creationId xmlns:a16="http://schemas.microsoft.com/office/drawing/2014/main" id="{432DFABE-AD4B-4BDE-A609-86AE6CDB213D}"/>
                </a:ext>
              </a:extLst>
            </p:cNvPr>
            <p:cNvSpPr>
              <a:spLocks/>
            </p:cNvSpPr>
            <p:nvPr/>
          </p:nvSpPr>
          <p:spPr bwMode="auto">
            <a:xfrm>
              <a:off x="9278938" y="3813175"/>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4" name="Freeform 155">
              <a:extLst>
                <a:ext uri="{FF2B5EF4-FFF2-40B4-BE49-F238E27FC236}">
                  <a16:creationId xmlns:a16="http://schemas.microsoft.com/office/drawing/2014/main" id="{48031B42-76D5-4195-91C3-11219638EE5C}"/>
                </a:ext>
              </a:extLst>
            </p:cNvPr>
            <p:cNvSpPr>
              <a:spLocks/>
            </p:cNvSpPr>
            <p:nvPr/>
          </p:nvSpPr>
          <p:spPr bwMode="auto">
            <a:xfrm>
              <a:off x="9305925" y="3829050"/>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5" name="Freeform 156">
              <a:extLst>
                <a:ext uri="{FF2B5EF4-FFF2-40B4-BE49-F238E27FC236}">
                  <a16:creationId xmlns:a16="http://schemas.microsoft.com/office/drawing/2014/main" id="{F0BEF857-332F-429E-A94E-BE9B8A4B4EAB}"/>
                </a:ext>
              </a:extLst>
            </p:cNvPr>
            <p:cNvSpPr>
              <a:spLocks/>
            </p:cNvSpPr>
            <p:nvPr/>
          </p:nvSpPr>
          <p:spPr bwMode="auto">
            <a:xfrm>
              <a:off x="9278938" y="3848100"/>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6" name="Freeform 157">
              <a:extLst>
                <a:ext uri="{FF2B5EF4-FFF2-40B4-BE49-F238E27FC236}">
                  <a16:creationId xmlns:a16="http://schemas.microsoft.com/office/drawing/2014/main" id="{0849EAE4-54DE-41E8-B0DC-6C2C8F682F17}"/>
                </a:ext>
              </a:extLst>
            </p:cNvPr>
            <p:cNvSpPr>
              <a:spLocks/>
            </p:cNvSpPr>
            <p:nvPr/>
          </p:nvSpPr>
          <p:spPr bwMode="auto">
            <a:xfrm>
              <a:off x="9002713" y="4192588"/>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7" name="Freeform 158">
              <a:extLst>
                <a:ext uri="{FF2B5EF4-FFF2-40B4-BE49-F238E27FC236}">
                  <a16:creationId xmlns:a16="http://schemas.microsoft.com/office/drawing/2014/main" id="{5D17EC14-C5FD-457E-800C-E0DD70EA6FFD}"/>
                </a:ext>
              </a:extLst>
            </p:cNvPr>
            <p:cNvSpPr>
              <a:spLocks/>
            </p:cNvSpPr>
            <p:nvPr/>
          </p:nvSpPr>
          <p:spPr bwMode="auto">
            <a:xfrm>
              <a:off x="9101138" y="4230688"/>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8" name="Freeform 159">
              <a:extLst>
                <a:ext uri="{FF2B5EF4-FFF2-40B4-BE49-F238E27FC236}">
                  <a16:creationId xmlns:a16="http://schemas.microsoft.com/office/drawing/2014/main" id="{840F01F5-ACF3-4432-8050-EBA8BE0C2583}"/>
                </a:ext>
              </a:extLst>
            </p:cNvPr>
            <p:cNvSpPr>
              <a:spLocks/>
            </p:cNvSpPr>
            <p:nvPr/>
          </p:nvSpPr>
          <p:spPr bwMode="auto">
            <a:xfrm>
              <a:off x="9109075" y="4235450"/>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9" name="Freeform 160">
              <a:extLst>
                <a:ext uri="{FF2B5EF4-FFF2-40B4-BE49-F238E27FC236}">
                  <a16:creationId xmlns:a16="http://schemas.microsoft.com/office/drawing/2014/main" id="{45B32606-D2E2-4FF0-9C96-4521A5F76990}"/>
                </a:ext>
              </a:extLst>
            </p:cNvPr>
            <p:cNvSpPr>
              <a:spLocks/>
            </p:cNvSpPr>
            <p:nvPr/>
          </p:nvSpPr>
          <p:spPr bwMode="auto">
            <a:xfrm>
              <a:off x="9067800" y="4187825"/>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0" name="Freeform 161">
              <a:extLst>
                <a:ext uri="{FF2B5EF4-FFF2-40B4-BE49-F238E27FC236}">
                  <a16:creationId xmlns:a16="http://schemas.microsoft.com/office/drawing/2014/main" id="{42488DA3-4BB8-490B-B83C-A630ADB2CED8}"/>
                </a:ext>
              </a:extLst>
            </p:cNvPr>
            <p:cNvSpPr>
              <a:spLocks/>
            </p:cNvSpPr>
            <p:nvPr/>
          </p:nvSpPr>
          <p:spPr bwMode="auto">
            <a:xfrm>
              <a:off x="9067800" y="4187825"/>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1" name="Freeform 162">
              <a:extLst>
                <a:ext uri="{FF2B5EF4-FFF2-40B4-BE49-F238E27FC236}">
                  <a16:creationId xmlns:a16="http://schemas.microsoft.com/office/drawing/2014/main" id="{8755437B-6627-4AF2-B147-CA06D2778856}"/>
                </a:ext>
              </a:extLst>
            </p:cNvPr>
            <p:cNvSpPr>
              <a:spLocks/>
            </p:cNvSpPr>
            <p:nvPr/>
          </p:nvSpPr>
          <p:spPr bwMode="auto">
            <a:xfrm>
              <a:off x="9056688" y="4217988"/>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2" name="Freeform 163">
              <a:extLst>
                <a:ext uri="{FF2B5EF4-FFF2-40B4-BE49-F238E27FC236}">
                  <a16:creationId xmlns:a16="http://schemas.microsoft.com/office/drawing/2014/main" id="{26914581-DD5A-4953-882E-0DEF059CE4F9}"/>
                </a:ext>
              </a:extLst>
            </p:cNvPr>
            <p:cNvSpPr>
              <a:spLocks/>
            </p:cNvSpPr>
            <p:nvPr/>
          </p:nvSpPr>
          <p:spPr bwMode="auto">
            <a:xfrm>
              <a:off x="9056688" y="4217988"/>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3" name="Freeform 164">
              <a:extLst>
                <a:ext uri="{FF2B5EF4-FFF2-40B4-BE49-F238E27FC236}">
                  <a16:creationId xmlns:a16="http://schemas.microsoft.com/office/drawing/2014/main" id="{CF366768-A22E-4A1F-83B6-909247D0F4D8}"/>
                </a:ext>
              </a:extLst>
            </p:cNvPr>
            <p:cNvSpPr>
              <a:spLocks/>
            </p:cNvSpPr>
            <p:nvPr/>
          </p:nvSpPr>
          <p:spPr bwMode="auto">
            <a:xfrm>
              <a:off x="9126538" y="4256088"/>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4" name="Freeform 165">
              <a:extLst>
                <a:ext uri="{FF2B5EF4-FFF2-40B4-BE49-F238E27FC236}">
                  <a16:creationId xmlns:a16="http://schemas.microsoft.com/office/drawing/2014/main" id="{CA87B6EB-1D0C-475B-8A08-87F1379E4492}"/>
                </a:ext>
              </a:extLst>
            </p:cNvPr>
            <p:cNvSpPr>
              <a:spLocks/>
            </p:cNvSpPr>
            <p:nvPr/>
          </p:nvSpPr>
          <p:spPr bwMode="auto">
            <a:xfrm>
              <a:off x="9180513" y="4275138"/>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5" name="Freeform 166">
              <a:extLst>
                <a:ext uri="{FF2B5EF4-FFF2-40B4-BE49-F238E27FC236}">
                  <a16:creationId xmlns:a16="http://schemas.microsoft.com/office/drawing/2014/main" id="{9ACFCB7B-2112-4DA6-A098-29BAD960AE3E}"/>
                </a:ext>
              </a:extLst>
            </p:cNvPr>
            <p:cNvSpPr>
              <a:spLocks noEditPoints="1"/>
            </p:cNvSpPr>
            <p:nvPr/>
          </p:nvSpPr>
          <p:spPr bwMode="auto">
            <a:xfrm>
              <a:off x="9028113" y="4192588"/>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6" name="Freeform 167">
              <a:extLst>
                <a:ext uri="{FF2B5EF4-FFF2-40B4-BE49-F238E27FC236}">
                  <a16:creationId xmlns:a16="http://schemas.microsoft.com/office/drawing/2014/main" id="{79E560A2-1579-439E-B3B2-1D529126C2D7}"/>
                </a:ext>
              </a:extLst>
            </p:cNvPr>
            <p:cNvSpPr>
              <a:spLocks/>
            </p:cNvSpPr>
            <p:nvPr/>
          </p:nvSpPr>
          <p:spPr bwMode="auto">
            <a:xfrm>
              <a:off x="9234488" y="43830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7" name="Freeform 168">
              <a:extLst>
                <a:ext uri="{FF2B5EF4-FFF2-40B4-BE49-F238E27FC236}">
                  <a16:creationId xmlns:a16="http://schemas.microsoft.com/office/drawing/2014/main" id="{B93B0BEE-6456-4236-AF8D-E89D33B52429}"/>
                </a:ext>
              </a:extLst>
            </p:cNvPr>
            <p:cNvSpPr>
              <a:spLocks noEditPoints="1"/>
            </p:cNvSpPr>
            <p:nvPr/>
          </p:nvSpPr>
          <p:spPr bwMode="auto">
            <a:xfrm>
              <a:off x="9002713" y="4192588"/>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8" name="Freeform 169">
              <a:extLst>
                <a:ext uri="{FF2B5EF4-FFF2-40B4-BE49-F238E27FC236}">
                  <a16:creationId xmlns:a16="http://schemas.microsoft.com/office/drawing/2014/main" id="{54D6FE4E-AFA6-4125-9BF2-A2C41F9E4291}"/>
                </a:ext>
              </a:extLst>
            </p:cNvPr>
            <p:cNvSpPr>
              <a:spLocks/>
            </p:cNvSpPr>
            <p:nvPr/>
          </p:nvSpPr>
          <p:spPr bwMode="auto">
            <a:xfrm>
              <a:off x="9101138" y="4248150"/>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9" name="Freeform 170">
              <a:extLst>
                <a:ext uri="{FF2B5EF4-FFF2-40B4-BE49-F238E27FC236}">
                  <a16:creationId xmlns:a16="http://schemas.microsoft.com/office/drawing/2014/main" id="{C2531F91-1134-4C0E-9B5B-0F8892D3176E}"/>
                </a:ext>
              </a:extLst>
            </p:cNvPr>
            <p:cNvSpPr>
              <a:spLocks/>
            </p:cNvSpPr>
            <p:nvPr/>
          </p:nvSpPr>
          <p:spPr bwMode="auto">
            <a:xfrm>
              <a:off x="9109075" y="4252913"/>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0" name="Freeform 171">
              <a:extLst>
                <a:ext uri="{FF2B5EF4-FFF2-40B4-BE49-F238E27FC236}">
                  <a16:creationId xmlns:a16="http://schemas.microsoft.com/office/drawing/2014/main" id="{3118DAF7-4B2E-405E-9379-B3FCB4C63624}"/>
                </a:ext>
              </a:extLst>
            </p:cNvPr>
            <p:cNvSpPr>
              <a:spLocks/>
            </p:cNvSpPr>
            <p:nvPr/>
          </p:nvSpPr>
          <p:spPr bwMode="auto">
            <a:xfrm>
              <a:off x="9056688" y="4217988"/>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1" name="Freeform 172">
              <a:extLst>
                <a:ext uri="{FF2B5EF4-FFF2-40B4-BE49-F238E27FC236}">
                  <a16:creationId xmlns:a16="http://schemas.microsoft.com/office/drawing/2014/main" id="{F91F76AD-26EB-4CEA-8BB7-DD7CD91FDE6C}"/>
                </a:ext>
              </a:extLst>
            </p:cNvPr>
            <p:cNvSpPr>
              <a:spLocks/>
            </p:cNvSpPr>
            <p:nvPr/>
          </p:nvSpPr>
          <p:spPr bwMode="auto">
            <a:xfrm>
              <a:off x="9056688" y="4217988"/>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2" name="Freeform 173">
              <a:extLst>
                <a:ext uri="{FF2B5EF4-FFF2-40B4-BE49-F238E27FC236}">
                  <a16:creationId xmlns:a16="http://schemas.microsoft.com/office/drawing/2014/main" id="{4D0E983E-8C47-4256-8F8F-043D165B5C4C}"/>
                </a:ext>
              </a:extLst>
            </p:cNvPr>
            <p:cNvSpPr>
              <a:spLocks/>
            </p:cNvSpPr>
            <p:nvPr/>
          </p:nvSpPr>
          <p:spPr bwMode="auto">
            <a:xfrm>
              <a:off x="9126538" y="4265613"/>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3" name="Freeform 174">
              <a:extLst>
                <a:ext uri="{FF2B5EF4-FFF2-40B4-BE49-F238E27FC236}">
                  <a16:creationId xmlns:a16="http://schemas.microsoft.com/office/drawing/2014/main" id="{9FADD3E7-0EAA-4CFC-A5AC-A6D26C694BE1}"/>
                </a:ext>
              </a:extLst>
            </p:cNvPr>
            <p:cNvSpPr>
              <a:spLocks/>
            </p:cNvSpPr>
            <p:nvPr/>
          </p:nvSpPr>
          <p:spPr bwMode="auto">
            <a:xfrm>
              <a:off x="8027988" y="3455988"/>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4" name="Freeform 175">
              <a:extLst>
                <a:ext uri="{FF2B5EF4-FFF2-40B4-BE49-F238E27FC236}">
                  <a16:creationId xmlns:a16="http://schemas.microsoft.com/office/drawing/2014/main" id="{DFC81094-D5D5-4001-8C1D-050521907DB4}"/>
                </a:ext>
              </a:extLst>
            </p:cNvPr>
            <p:cNvSpPr>
              <a:spLocks/>
            </p:cNvSpPr>
            <p:nvPr/>
          </p:nvSpPr>
          <p:spPr bwMode="auto">
            <a:xfrm>
              <a:off x="8123238" y="3475038"/>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5" name="Freeform 176">
              <a:extLst>
                <a:ext uri="{FF2B5EF4-FFF2-40B4-BE49-F238E27FC236}">
                  <a16:creationId xmlns:a16="http://schemas.microsoft.com/office/drawing/2014/main" id="{7E148C61-8ACC-4E5F-9096-0B95147A2830}"/>
                </a:ext>
              </a:extLst>
            </p:cNvPr>
            <p:cNvSpPr>
              <a:spLocks/>
            </p:cNvSpPr>
            <p:nvPr/>
          </p:nvSpPr>
          <p:spPr bwMode="auto">
            <a:xfrm>
              <a:off x="8199438" y="3535363"/>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6" name="Freeform 177">
              <a:extLst>
                <a:ext uri="{FF2B5EF4-FFF2-40B4-BE49-F238E27FC236}">
                  <a16:creationId xmlns:a16="http://schemas.microsoft.com/office/drawing/2014/main" id="{E8E4B2FF-3C8E-4BD9-B18D-97CDE02DF3F2}"/>
                </a:ext>
              </a:extLst>
            </p:cNvPr>
            <p:cNvSpPr>
              <a:spLocks/>
            </p:cNvSpPr>
            <p:nvPr/>
          </p:nvSpPr>
          <p:spPr bwMode="auto">
            <a:xfrm>
              <a:off x="8250238" y="3502025"/>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7" name="Freeform 178">
              <a:extLst>
                <a:ext uri="{FF2B5EF4-FFF2-40B4-BE49-F238E27FC236}">
                  <a16:creationId xmlns:a16="http://schemas.microsoft.com/office/drawing/2014/main" id="{21BB8E93-6F01-4987-8CA5-5E5630EDAA88}"/>
                </a:ext>
              </a:extLst>
            </p:cNvPr>
            <p:cNvSpPr>
              <a:spLocks/>
            </p:cNvSpPr>
            <p:nvPr/>
          </p:nvSpPr>
          <p:spPr bwMode="auto">
            <a:xfrm>
              <a:off x="8239125" y="3533775"/>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8" name="Freeform 179">
              <a:extLst>
                <a:ext uri="{FF2B5EF4-FFF2-40B4-BE49-F238E27FC236}">
                  <a16:creationId xmlns:a16="http://schemas.microsoft.com/office/drawing/2014/main" id="{FED7D627-658B-4C84-AA5E-B0D3BA42CE19}"/>
                </a:ext>
              </a:extLst>
            </p:cNvPr>
            <p:cNvSpPr>
              <a:spLocks/>
            </p:cNvSpPr>
            <p:nvPr/>
          </p:nvSpPr>
          <p:spPr bwMode="auto">
            <a:xfrm>
              <a:off x="8228013" y="3511550"/>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9" name="Freeform 180">
              <a:extLst>
                <a:ext uri="{FF2B5EF4-FFF2-40B4-BE49-F238E27FC236}">
                  <a16:creationId xmlns:a16="http://schemas.microsoft.com/office/drawing/2014/main" id="{40411889-204B-4667-A28B-63E33EDE9C52}"/>
                </a:ext>
              </a:extLst>
            </p:cNvPr>
            <p:cNvSpPr>
              <a:spLocks/>
            </p:cNvSpPr>
            <p:nvPr/>
          </p:nvSpPr>
          <p:spPr bwMode="auto">
            <a:xfrm>
              <a:off x="8259763" y="3522663"/>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0" name="Freeform 181">
              <a:extLst>
                <a:ext uri="{FF2B5EF4-FFF2-40B4-BE49-F238E27FC236}">
                  <a16:creationId xmlns:a16="http://schemas.microsoft.com/office/drawing/2014/main" id="{ADEAC166-23D7-4D71-B8D1-1EE1A927987B}"/>
                </a:ext>
              </a:extLst>
            </p:cNvPr>
            <p:cNvSpPr>
              <a:spLocks/>
            </p:cNvSpPr>
            <p:nvPr/>
          </p:nvSpPr>
          <p:spPr bwMode="auto">
            <a:xfrm>
              <a:off x="8135938" y="3521075"/>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1" name="Freeform 182">
              <a:extLst>
                <a:ext uri="{FF2B5EF4-FFF2-40B4-BE49-F238E27FC236}">
                  <a16:creationId xmlns:a16="http://schemas.microsoft.com/office/drawing/2014/main" id="{1A46DE54-FEDB-4CC4-9D52-985689179398}"/>
                </a:ext>
              </a:extLst>
            </p:cNvPr>
            <p:cNvSpPr>
              <a:spLocks noEditPoints="1"/>
            </p:cNvSpPr>
            <p:nvPr/>
          </p:nvSpPr>
          <p:spPr bwMode="auto">
            <a:xfrm>
              <a:off x="8159750" y="3462338"/>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2" name="Freeform 183">
              <a:extLst>
                <a:ext uri="{FF2B5EF4-FFF2-40B4-BE49-F238E27FC236}">
                  <a16:creationId xmlns:a16="http://schemas.microsoft.com/office/drawing/2014/main" id="{407EEDBA-9AF9-4AF4-B445-DEABB075EE7D}"/>
                </a:ext>
              </a:extLst>
            </p:cNvPr>
            <p:cNvSpPr>
              <a:spLocks/>
            </p:cNvSpPr>
            <p:nvPr/>
          </p:nvSpPr>
          <p:spPr bwMode="auto">
            <a:xfrm>
              <a:off x="8197850" y="3475038"/>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3" name="Freeform 184">
              <a:extLst>
                <a:ext uri="{FF2B5EF4-FFF2-40B4-BE49-F238E27FC236}">
                  <a16:creationId xmlns:a16="http://schemas.microsoft.com/office/drawing/2014/main" id="{44CE7619-8302-4067-A1CF-763E687737A5}"/>
                </a:ext>
              </a:extLst>
            </p:cNvPr>
            <p:cNvSpPr>
              <a:spLocks/>
            </p:cNvSpPr>
            <p:nvPr/>
          </p:nvSpPr>
          <p:spPr bwMode="auto">
            <a:xfrm>
              <a:off x="8256588" y="3487738"/>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4" name="Freeform 185">
              <a:extLst>
                <a:ext uri="{FF2B5EF4-FFF2-40B4-BE49-F238E27FC236}">
                  <a16:creationId xmlns:a16="http://schemas.microsoft.com/office/drawing/2014/main" id="{EF865C4B-C61E-46E3-AC49-56113619DC21}"/>
                </a:ext>
              </a:extLst>
            </p:cNvPr>
            <p:cNvSpPr>
              <a:spLocks/>
            </p:cNvSpPr>
            <p:nvPr/>
          </p:nvSpPr>
          <p:spPr bwMode="auto">
            <a:xfrm>
              <a:off x="8159750" y="3462338"/>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5" name="Freeform 186">
              <a:extLst>
                <a:ext uri="{FF2B5EF4-FFF2-40B4-BE49-F238E27FC236}">
                  <a16:creationId xmlns:a16="http://schemas.microsoft.com/office/drawing/2014/main" id="{5AAF87B6-C410-4C0B-9A86-B5605885829C}"/>
                </a:ext>
              </a:extLst>
            </p:cNvPr>
            <p:cNvSpPr>
              <a:spLocks noEditPoints="1"/>
            </p:cNvSpPr>
            <p:nvPr/>
          </p:nvSpPr>
          <p:spPr bwMode="auto">
            <a:xfrm>
              <a:off x="8059738" y="3622675"/>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6" name="Freeform 187">
              <a:extLst>
                <a:ext uri="{FF2B5EF4-FFF2-40B4-BE49-F238E27FC236}">
                  <a16:creationId xmlns:a16="http://schemas.microsoft.com/office/drawing/2014/main" id="{A3F0A27D-1E58-4994-ADF9-D137BA057B2B}"/>
                </a:ext>
              </a:extLst>
            </p:cNvPr>
            <p:cNvSpPr>
              <a:spLocks/>
            </p:cNvSpPr>
            <p:nvPr/>
          </p:nvSpPr>
          <p:spPr bwMode="auto">
            <a:xfrm>
              <a:off x="8059738" y="3573463"/>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grpSp>
      <p:sp>
        <p:nvSpPr>
          <p:cNvPr id="247" name="Title 1">
            <a:extLst>
              <a:ext uri="{FF2B5EF4-FFF2-40B4-BE49-F238E27FC236}">
                <a16:creationId xmlns:a16="http://schemas.microsoft.com/office/drawing/2014/main" id="{27DE7802-728F-42F3-8260-0D2FB376928D}"/>
              </a:ext>
            </a:extLst>
          </p:cNvPr>
          <p:cNvSpPr txBox="1">
            <a:spLocks/>
          </p:cNvSpPr>
          <p:nvPr/>
        </p:nvSpPr>
        <p:spPr>
          <a:xfrm>
            <a:off x="580468" y="3692121"/>
            <a:ext cx="8505688" cy="23391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dirty="0">
                <a:latin typeface="Segoe UI Semilight" panose="020B0402040204020203" pitchFamily="34" charset="0"/>
                <a:cs typeface="Segoe UI Semilight" panose="020B0402040204020203" pitchFamily="34" charset="0"/>
              </a:rPr>
              <a:t>Demo:</a:t>
            </a:r>
            <a:br>
              <a:rPr lang="en-GB" dirty="0">
                <a:latin typeface="Segoe UI Semilight" panose="020B0402040204020203" pitchFamily="34" charset="0"/>
                <a:cs typeface="Segoe UI Semilight" panose="020B0402040204020203" pitchFamily="34" charset="0"/>
              </a:rPr>
            </a:br>
            <a:br>
              <a:rPr lang="en-GB" dirty="0">
                <a:latin typeface="Segoe UI Semilight" panose="020B0402040204020203" pitchFamily="34" charset="0"/>
                <a:cs typeface="Segoe UI Semilight" panose="020B0402040204020203" pitchFamily="34" charset="0"/>
              </a:rPr>
            </a:br>
            <a:r>
              <a:rPr lang="en-GB" dirty="0">
                <a:latin typeface="Segoe UI Semilight" panose="020B0402040204020203" pitchFamily="34" charset="0"/>
                <a:cs typeface="Segoe UI Semilight" panose="020B0402040204020203" pitchFamily="34" charset="0"/>
              </a:rPr>
              <a:t>Creating a migrate </a:t>
            </a:r>
            <a:br>
              <a:rPr lang="en-GB" dirty="0">
                <a:latin typeface="Segoe UI Semilight" panose="020B0402040204020203" pitchFamily="34" charset="0"/>
                <a:cs typeface="Segoe UI Semilight" panose="020B0402040204020203" pitchFamily="34" charset="0"/>
              </a:rPr>
            </a:br>
            <a:r>
              <a:rPr lang="en-GB" dirty="0">
                <a:latin typeface="Segoe UI Semilight" panose="020B0402040204020203" pitchFamily="34" charset="0"/>
                <a:cs typeface="Segoe UI Semilight" panose="020B0402040204020203" pitchFamily="34" charset="0"/>
              </a:rPr>
              <a:t>project</a:t>
            </a:r>
            <a:endParaRPr lang="en-US" sz="32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238162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5B17-1C5B-4D3C-9F1E-78167E281820}"/>
              </a:ext>
            </a:extLst>
          </p:cNvPr>
          <p:cNvSpPr>
            <a:spLocks noGrp="1"/>
          </p:cNvSpPr>
          <p:nvPr>
            <p:ph type="title"/>
          </p:nvPr>
        </p:nvSpPr>
        <p:spPr/>
        <p:txBody>
          <a:bodyPr/>
          <a:lstStyle/>
          <a:p>
            <a:r>
              <a:rPr lang="en-GB" dirty="0"/>
              <a:t>Data Collected</a:t>
            </a:r>
          </a:p>
        </p:txBody>
      </p:sp>
      <p:sp>
        <p:nvSpPr>
          <p:cNvPr id="3" name="Content Placeholder 2">
            <a:extLst>
              <a:ext uri="{FF2B5EF4-FFF2-40B4-BE49-F238E27FC236}">
                <a16:creationId xmlns:a16="http://schemas.microsoft.com/office/drawing/2014/main" id="{DF4F8879-6571-4EB5-884D-9F3383BB7BF5}"/>
              </a:ext>
            </a:extLst>
          </p:cNvPr>
          <p:cNvSpPr>
            <a:spLocks noGrp="1"/>
          </p:cNvSpPr>
          <p:nvPr>
            <p:ph idx="1"/>
          </p:nvPr>
        </p:nvSpPr>
        <p:spPr>
          <a:xfrm>
            <a:off x="838200" y="1602154"/>
            <a:ext cx="10515600" cy="4574809"/>
          </a:xfrm>
        </p:spPr>
        <p:txBody>
          <a:bodyPr>
            <a:normAutofit fontScale="85000" lnSpcReduction="20000"/>
          </a:bodyPr>
          <a:lstStyle/>
          <a:p>
            <a:r>
              <a:rPr lang="en-GB" dirty="0">
                <a:latin typeface="Segoe UI Semilight" panose="020B0402040204020203" pitchFamily="34" charset="0"/>
                <a:cs typeface="Segoe UI Semilight" panose="020B0402040204020203" pitchFamily="34" charset="0"/>
              </a:rPr>
              <a:t>Cores</a:t>
            </a:r>
          </a:p>
          <a:p>
            <a:r>
              <a:rPr lang="en-GB" dirty="0">
                <a:latin typeface="Segoe UI Semilight" panose="020B0402040204020203" pitchFamily="34" charset="0"/>
                <a:cs typeface="Segoe UI Semilight" panose="020B0402040204020203" pitchFamily="34" charset="0"/>
              </a:rPr>
              <a:t>Memory</a:t>
            </a:r>
          </a:p>
          <a:p>
            <a:r>
              <a:rPr lang="en-GB" dirty="0">
                <a:latin typeface="Segoe UI Semilight" panose="020B0402040204020203" pitchFamily="34" charset="0"/>
                <a:cs typeface="Segoe UI Semilight" panose="020B0402040204020203" pitchFamily="34" charset="0"/>
              </a:rPr>
              <a:t>Disks</a:t>
            </a:r>
          </a:p>
          <a:p>
            <a:r>
              <a:rPr lang="en-GB" dirty="0">
                <a:latin typeface="Segoe UI Semilight" panose="020B0402040204020203" pitchFamily="34" charset="0"/>
                <a:cs typeface="Segoe UI Semilight" panose="020B0402040204020203" pitchFamily="34" charset="0"/>
              </a:rPr>
              <a:t>Disk Sizes</a:t>
            </a:r>
          </a:p>
          <a:p>
            <a:r>
              <a:rPr lang="en-GB" dirty="0">
                <a:latin typeface="Segoe UI Semilight" panose="020B0402040204020203" pitchFamily="34" charset="0"/>
                <a:cs typeface="Segoe UI Semilight" panose="020B0402040204020203" pitchFamily="34" charset="0"/>
              </a:rPr>
              <a:t>Network Adapters</a:t>
            </a:r>
          </a:p>
          <a:p>
            <a:r>
              <a:rPr lang="en-GB" dirty="0">
                <a:latin typeface="Segoe UI Semilight" panose="020B0402040204020203" pitchFamily="34" charset="0"/>
                <a:cs typeface="Segoe UI Semilight" panose="020B0402040204020203" pitchFamily="34" charset="0"/>
              </a:rPr>
              <a:t>CPU usage</a:t>
            </a:r>
          </a:p>
          <a:p>
            <a:r>
              <a:rPr lang="en-GB" dirty="0">
                <a:latin typeface="Segoe UI Semilight" panose="020B0402040204020203" pitchFamily="34" charset="0"/>
                <a:cs typeface="Segoe UI Semilight" panose="020B0402040204020203" pitchFamily="34" charset="0"/>
              </a:rPr>
              <a:t>Memory usage</a:t>
            </a:r>
          </a:p>
          <a:p>
            <a:r>
              <a:rPr lang="en-GB" dirty="0">
                <a:latin typeface="Segoe UI Semilight" panose="020B0402040204020203" pitchFamily="34" charset="0"/>
                <a:cs typeface="Segoe UI Semilight" panose="020B0402040204020203" pitchFamily="34" charset="0"/>
              </a:rPr>
              <a:t>Disk IOPS</a:t>
            </a:r>
          </a:p>
          <a:p>
            <a:r>
              <a:rPr lang="en-GB" dirty="0">
                <a:latin typeface="Segoe UI Semilight" panose="020B0402040204020203" pitchFamily="34" charset="0"/>
                <a:cs typeface="Segoe UI Semilight" panose="020B0402040204020203" pitchFamily="34" charset="0"/>
              </a:rPr>
              <a:t>Disk throughput (</a:t>
            </a:r>
            <a:r>
              <a:rPr lang="en-GB" dirty="0" err="1">
                <a:latin typeface="Segoe UI Semilight" panose="020B0402040204020203" pitchFamily="34" charset="0"/>
                <a:cs typeface="Segoe UI Semilight" panose="020B0402040204020203" pitchFamily="34" charset="0"/>
              </a:rPr>
              <a:t>MBps</a:t>
            </a:r>
            <a:r>
              <a:rPr lang="en-GB" dirty="0">
                <a:latin typeface="Segoe UI Semilight" panose="020B0402040204020203" pitchFamily="34" charset="0"/>
                <a:cs typeface="Segoe UI Semilight" panose="020B0402040204020203" pitchFamily="34" charset="0"/>
              </a:rPr>
              <a:t>)</a:t>
            </a:r>
          </a:p>
          <a:p>
            <a:r>
              <a:rPr lang="en-GB" dirty="0">
                <a:latin typeface="Segoe UI Semilight" panose="020B0402040204020203" pitchFamily="34" charset="0"/>
                <a:cs typeface="Segoe UI Semilight" panose="020B0402040204020203" pitchFamily="34" charset="0"/>
              </a:rPr>
              <a:t>Network output (</a:t>
            </a:r>
            <a:r>
              <a:rPr lang="en-GB" dirty="0" err="1">
                <a:latin typeface="Segoe UI Semilight" panose="020B0402040204020203" pitchFamily="34" charset="0"/>
                <a:cs typeface="Segoe UI Semilight" panose="020B0402040204020203" pitchFamily="34" charset="0"/>
              </a:rPr>
              <a:t>MBps</a:t>
            </a:r>
            <a:r>
              <a:rPr lang="en-GB" dirty="0">
                <a:latin typeface="Segoe UI Semilight" panose="020B0402040204020203" pitchFamily="34" charset="0"/>
                <a:cs typeface="Segoe UI Semilight" panose="020B0402040204020203" pitchFamily="34" charset="0"/>
              </a:rPr>
              <a:t>)</a:t>
            </a:r>
          </a:p>
          <a:p>
            <a:r>
              <a:rPr lang="en-GB" dirty="0">
                <a:latin typeface="Segoe UI Semilight" panose="020B0402040204020203" pitchFamily="34" charset="0"/>
                <a:cs typeface="Segoe UI Semilight" panose="020B0402040204020203" pitchFamily="34" charset="0"/>
              </a:rPr>
              <a:t>VM Name</a:t>
            </a:r>
          </a:p>
          <a:p>
            <a:r>
              <a:rPr lang="en-GB" dirty="0">
                <a:latin typeface="Segoe UI Semilight" panose="020B0402040204020203" pitchFamily="34" charset="0"/>
                <a:cs typeface="Segoe UI Semilight" panose="020B0402040204020203" pitchFamily="34" charset="0"/>
              </a:rPr>
              <a:t>IP Address</a:t>
            </a:r>
          </a:p>
        </p:txBody>
      </p:sp>
      <p:pic>
        <p:nvPicPr>
          <p:cNvPr id="1026" name="Picture 2" descr="Photo of Green Data Matrix">
            <a:extLst>
              <a:ext uri="{FF2B5EF4-FFF2-40B4-BE49-F238E27FC236}">
                <a16:creationId xmlns:a16="http://schemas.microsoft.com/office/drawing/2014/main" id="{FB7E2BD3-0337-4423-A2AF-06AC0D928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003" y="0"/>
            <a:ext cx="895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48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B7CFD21D-1B25-4677-ABC0-F2E989763C99}"/>
              </a:ext>
            </a:extLst>
          </p:cNvPr>
          <p:cNvGrpSpPr/>
          <p:nvPr/>
        </p:nvGrpSpPr>
        <p:grpSpPr>
          <a:xfrm>
            <a:off x="5769661" y="1423598"/>
            <a:ext cx="6369734" cy="4342783"/>
            <a:chOff x="6294438" y="2125663"/>
            <a:chExt cx="5684837" cy="3300412"/>
          </a:xfrm>
        </p:grpSpPr>
        <p:sp>
          <p:nvSpPr>
            <p:cNvPr id="64" name="AutoShape 3">
              <a:extLst>
                <a:ext uri="{FF2B5EF4-FFF2-40B4-BE49-F238E27FC236}">
                  <a16:creationId xmlns:a16="http://schemas.microsoft.com/office/drawing/2014/main" id="{F56DBCD0-7556-4B91-8A8B-DC22DFBF9150}"/>
                </a:ext>
              </a:extLst>
            </p:cNvPr>
            <p:cNvSpPr>
              <a:spLocks noChangeAspect="1" noChangeArrowheads="1" noTextEdit="1"/>
            </p:cNvSpPr>
            <p:nvPr/>
          </p:nvSpPr>
          <p:spPr bwMode="auto">
            <a:xfrm>
              <a:off x="6294438" y="2125663"/>
              <a:ext cx="5684837"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5" name="Rectangle 6">
              <a:extLst>
                <a:ext uri="{FF2B5EF4-FFF2-40B4-BE49-F238E27FC236}">
                  <a16:creationId xmlns:a16="http://schemas.microsoft.com/office/drawing/2014/main" id="{8AE7748F-3950-409D-B4A5-1D8E2A393E1C}"/>
                </a:ext>
              </a:extLst>
            </p:cNvPr>
            <p:cNvSpPr>
              <a:spLocks noChangeArrowheads="1"/>
            </p:cNvSpPr>
            <p:nvPr/>
          </p:nvSpPr>
          <p:spPr bwMode="auto">
            <a:xfrm>
              <a:off x="6296025" y="2127250"/>
              <a:ext cx="568325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6" name="Freeform 7">
              <a:extLst>
                <a:ext uri="{FF2B5EF4-FFF2-40B4-BE49-F238E27FC236}">
                  <a16:creationId xmlns:a16="http://schemas.microsoft.com/office/drawing/2014/main" id="{D9CB72C4-A003-4846-AD00-8016E767844E}"/>
                </a:ext>
              </a:extLst>
            </p:cNvPr>
            <p:cNvSpPr>
              <a:spLocks/>
            </p:cNvSpPr>
            <p:nvPr/>
          </p:nvSpPr>
          <p:spPr bwMode="auto">
            <a:xfrm>
              <a:off x="9229725" y="2486025"/>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7" name="Freeform 8">
              <a:extLst>
                <a:ext uri="{FF2B5EF4-FFF2-40B4-BE49-F238E27FC236}">
                  <a16:creationId xmlns:a16="http://schemas.microsoft.com/office/drawing/2014/main" id="{920D6718-816A-4A01-B8B5-82D735955185}"/>
                </a:ext>
              </a:extLst>
            </p:cNvPr>
            <p:cNvSpPr>
              <a:spLocks/>
            </p:cNvSpPr>
            <p:nvPr/>
          </p:nvSpPr>
          <p:spPr bwMode="auto">
            <a:xfrm>
              <a:off x="9424988" y="2536825"/>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8" name="Oval 9">
              <a:extLst>
                <a:ext uri="{FF2B5EF4-FFF2-40B4-BE49-F238E27FC236}">
                  <a16:creationId xmlns:a16="http://schemas.microsoft.com/office/drawing/2014/main" id="{8577C99D-15F7-401F-A32E-5022B569FE76}"/>
                </a:ext>
              </a:extLst>
            </p:cNvPr>
            <p:cNvSpPr>
              <a:spLocks noChangeArrowheads="1"/>
            </p:cNvSpPr>
            <p:nvPr/>
          </p:nvSpPr>
          <p:spPr bwMode="auto">
            <a:xfrm>
              <a:off x="7515225" y="4229100"/>
              <a:ext cx="50800" cy="4762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9" name="Oval 10">
              <a:extLst>
                <a:ext uri="{FF2B5EF4-FFF2-40B4-BE49-F238E27FC236}">
                  <a16:creationId xmlns:a16="http://schemas.microsoft.com/office/drawing/2014/main" id="{F9EB3043-8ABB-43A7-8198-6DC0601F551D}"/>
                </a:ext>
              </a:extLst>
            </p:cNvPr>
            <p:cNvSpPr>
              <a:spLocks noChangeArrowheads="1"/>
            </p:cNvSpPr>
            <p:nvPr/>
          </p:nvSpPr>
          <p:spPr bwMode="auto">
            <a:xfrm>
              <a:off x="10293350" y="3340100"/>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0" name="Oval 11">
              <a:extLst>
                <a:ext uri="{FF2B5EF4-FFF2-40B4-BE49-F238E27FC236}">
                  <a16:creationId xmlns:a16="http://schemas.microsoft.com/office/drawing/2014/main" id="{D39A2014-93D9-48E3-9AD3-7C664DDE5819}"/>
                </a:ext>
              </a:extLst>
            </p:cNvPr>
            <p:cNvSpPr>
              <a:spLocks noChangeArrowheads="1"/>
            </p:cNvSpPr>
            <p:nvPr/>
          </p:nvSpPr>
          <p:spPr bwMode="auto">
            <a:xfrm>
              <a:off x="7727950" y="4862513"/>
              <a:ext cx="47625"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1" name="Oval 12">
              <a:extLst>
                <a:ext uri="{FF2B5EF4-FFF2-40B4-BE49-F238E27FC236}">
                  <a16:creationId xmlns:a16="http://schemas.microsoft.com/office/drawing/2014/main" id="{30868B86-893F-47DA-8B8A-51C6D956F7FA}"/>
                </a:ext>
              </a:extLst>
            </p:cNvPr>
            <p:cNvSpPr>
              <a:spLocks noChangeArrowheads="1"/>
            </p:cNvSpPr>
            <p:nvPr/>
          </p:nvSpPr>
          <p:spPr bwMode="auto">
            <a:xfrm>
              <a:off x="8448675" y="2911475"/>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2" name="Oval 13">
              <a:extLst>
                <a:ext uri="{FF2B5EF4-FFF2-40B4-BE49-F238E27FC236}">
                  <a16:creationId xmlns:a16="http://schemas.microsoft.com/office/drawing/2014/main" id="{2AA0FAB4-2AA4-456B-BC19-B05ED1F6F307}"/>
                </a:ext>
              </a:extLst>
            </p:cNvPr>
            <p:cNvSpPr>
              <a:spLocks noChangeArrowheads="1"/>
            </p:cNvSpPr>
            <p:nvPr/>
          </p:nvSpPr>
          <p:spPr bwMode="auto">
            <a:xfrm>
              <a:off x="6570663" y="3859213"/>
              <a:ext cx="34925" cy="3333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3" name="Oval 14">
              <a:extLst>
                <a:ext uri="{FF2B5EF4-FFF2-40B4-BE49-F238E27FC236}">
                  <a16:creationId xmlns:a16="http://schemas.microsoft.com/office/drawing/2014/main" id="{C8190AF4-5B55-4268-BB20-3B18816A6F32}"/>
                </a:ext>
              </a:extLst>
            </p:cNvPr>
            <p:cNvSpPr>
              <a:spLocks noChangeArrowheads="1"/>
            </p:cNvSpPr>
            <p:nvPr/>
          </p:nvSpPr>
          <p:spPr bwMode="auto">
            <a:xfrm>
              <a:off x="7097713" y="2305050"/>
              <a:ext cx="34925" cy="36512"/>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4" name="Oval 15">
              <a:extLst>
                <a:ext uri="{FF2B5EF4-FFF2-40B4-BE49-F238E27FC236}">
                  <a16:creationId xmlns:a16="http://schemas.microsoft.com/office/drawing/2014/main" id="{F984A856-5AE1-470E-B874-3B67A7ABF2AF}"/>
                </a:ext>
              </a:extLst>
            </p:cNvPr>
            <p:cNvSpPr>
              <a:spLocks noChangeArrowheads="1"/>
            </p:cNvSpPr>
            <p:nvPr/>
          </p:nvSpPr>
          <p:spPr bwMode="auto">
            <a:xfrm>
              <a:off x="10220325" y="4570413"/>
              <a:ext cx="73025" cy="7143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5" name="Oval 16">
              <a:extLst>
                <a:ext uri="{FF2B5EF4-FFF2-40B4-BE49-F238E27FC236}">
                  <a16:creationId xmlns:a16="http://schemas.microsoft.com/office/drawing/2014/main" id="{AA3418E4-AA53-485C-9455-4633D4CB6B59}"/>
                </a:ext>
              </a:extLst>
            </p:cNvPr>
            <p:cNvSpPr>
              <a:spLocks noChangeArrowheads="1"/>
            </p:cNvSpPr>
            <p:nvPr/>
          </p:nvSpPr>
          <p:spPr bwMode="auto">
            <a:xfrm>
              <a:off x="11312525" y="3289300"/>
              <a:ext cx="28575"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6" name="Oval 17">
              <a:extLst>
                <a:ext uri="{FF2B5EF4-FFF2-40B4-BE49-F238E27FC236}">
                  <a16:creationId xmlns:a16="http://schemas.microsoft.com/office/drawing/2014/main" id="{7FB0608E-4937-4548-B03B-E69D5646D2DB}"/>
                </a:ext>
              </a:extLst>
            </p:cNvPr>
            <p:cNvSpPr>
              <a:spLocks noChangeArrowheads="1"/>
            </p:cNvSpPr>
            <p:nvPr/>
          </p:nvSpPr>
          <p:spPr bwMode="auto">
            <a:xfrm>
              <a:off x="10839450" y="4443413"/>
              <a:ext cx="30162"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7" name="Oval 18">
              <a:extLst>
                <a:ext uri="{FF2B5EF4-FFF2-40B4-BE49-F238E27FC236}">
                  <a16:creationId xmlns:a16="http://schemas.microsoft.com/office/drawing/2014/main" id="{2267E7AA-6258-45DE-A433-73CBB6D4720A}"/>
                </a:ext>
              </a:extLst>
            </p:cNvPr>
            <p:cNvSpPr>
              <a:spLocks noChangeArrowheads="1"/>
            </p:cNvSpPr>
            <p:nvPr/>
          </p:nvSpPr>
          <p:spPr bwMode="auto">
            <a:xfrm>
              <a:off x="10853738" y="4872038"/>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8" name="Oval 19">
              <a:extLst>
                <a:ext uri="{FF2B5EF4-FFF2-40B4-BE49-F238E27FC236}">
                  <a16:creationId xmlns:a16="http://schemas.microsoft.com/office/drawing/2014/main" id="{FE538AEB-11B4-44BA-B3D4-F15D90A7734E}"/>
                </a:ext>
              </a:extLst>
            </p:cNvPr>
            <p:cNvSpPr>
              <a:spLocks noChangeArrowheads="1"/>
            </p:cNvSpPr>
            <p:nvPr/>
          </p:nvSpPr>
          <p:spPr bwMode="auto">
            <a:xfrm>
              <a:off x="10399713" y="40767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9" name="Oval 20">
              <a:extLst>
                <a:ext uri="{FF2B5EF4-FFF2-40B4-BE49-F238E27FC236}">
                  <a16:creationId xmlns:a16="http://schemas.microsoft.com/office/drawing/2014/main" id="{8E643444-3BF1-4516-994D-E312B1A5B0ED}"/>
                </a:ext>
              </a:extLst>
            </p:cNvPr>
            <p:cNvSpPr>
              <a:spLocks noChangeArrowheads="1"/>
            </p:cNvSpPr>
            <p:nvPr/>
          </p:nvSpPr>
          <p:spPr bwMode="auto">
            <a:xfrm>
              <a:off x="9901238" y="4306888"/>
              <a:ext cx="26987"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0" name="Oval 21">
              <a:extLst>
                <a:ext uri="{FF2B5EF4-FFF2-40B4-BE49-F238E27FC236}">
                  <a16:creationId xmlns:a16="http://schemas.microsoft.com/office/drawing/2014/main" id="{75AB60A2-E9C8-4462-8151-8E3DB847C16B}"/>
                </a:ext>
              </a:extLst>
            </p:cNvPr>
            <p:cNvSpPr>
              <a:spLocks noChangeArrowheads="1"/>
            </p:cNvSpPr>
            <p:nvPr/>
          </p:nvSpPr>
          <p:spPr bwMode="auto">
            <a:xfrm>
              <a:off x="11298238" y="4537075"/>
              <a:ext cx="28575" cy="2698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1" name="Oval 22">
              <a:extLst>
                <a:ext uri="{FF2B5EF4-FFF2-40B4-BE49-F238E27FC236}">
                  <a16:creationId xmlns:a16="http://schemas.microsoft.com/office/drawing/2014/main" id="{29B21993-3978-49CA-A9B7-93ACBF9843DB}"/>
                </a:ext>
              </a:extLst>
            </p:cNvPr>
            <p:cNvSpPr>
              <a:spLocks noChangeArrowheads="1"/>
            </p:cNvSpPr>
            <p:nvPr/>
          </p:nvSpPr>
          <p:spPr bwMode="auto">
            <a:xfrm>
              <a:off x="11160125" y="3810000"/>
              <a:ext cx="28575" cy="2857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2" name="Oval 23">
              <a:extLst>
                <a:ext uri="{FF2B5EF4-FFF2-40B4-BE49-F238E27FC236}">
                  <a16:creationId xmlns:a16="http://schemas.microsoft.com/office/drawing/2014/main" id="{572FBB47-2337-4CC2-8593-76AB88472801}"/>
                </a:ext>
              </a:extLst>
            </p:cNvPr>
            <p:cNvSpPr>
              <a:spLocks noChangeArrowheads="1"/>
            </p:cNvSpPr>
            <p:nvPr/>
          </p:nvSpPr>
          <p:spPr bwMode="auto">
            <a:xfrm>
              <a:off x="6842125" y="3317875"/>
              <a:ext cx="30162"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3" name="Oval 24">
              <a:extLst>
                <a:ext uri="{FF2B5EF4-FFF2-40B4-BE49-F238E27FC236}">
                  <a16:creationId xmlns:a16="http://schemas.microsoft.com/office/drawing/2014/main" id="{2FB2AD0A-823B-4569-9355-3D53F7858CC8}"/>
                </a:ext>
              </a:extLst>
            </p:cNvPr>
            <p:cNvSpPr>
              <a:spLocks noChangeArrowheads="1"/>
            </p:cNvSpPr>
            <p:nvPr/>
          </p:nvSpPr>
          <p:spPr bwMode="auto">
            <a:xfrm>
              <a:off x="6856413" y="4478338"/>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4" name="Oval 25">
              <a:extLst>
                <a:ext uri="{FF2B5EF4-FFF2-40B4-BE49-F238E27FC236}">
                  <a16:creationId xmlns:a16="http://schemas.microsoft.com/office/drawing/2014/main" id="{58C0E4CB-FD15-4C7A-B569-E118F9598C55}"/>
                </a:ext>
              </a:extLst>
            </p:cNvPr>
            <p:cNvSpPr>
              <a:spLocks noChangeArrowheads="1"/>
            </p:cNvSpPr>
            <p:nvPr/>
          </p:nvSpPr>
          <p:spPr bwMode="auto">
            <a:xfrm>
              <a:off x="7197725" y="46736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5" name="Oval 26">
              <a:extLst>
                <a:ext uri="{FF2B5EF4-FFF2-40B4-BE49-F238E27FC236}">
                  <a16:creationId xmlns:a16="http://schemas.microsoft.com/office/drawing/2014/main" id="{E4A70BD5-1147-44C8-A1FA-6C4F7DD3D52C}"/>
                </a:ext>
              </a:extLst>
            </p:cNvPr>
            <p:cNvSpPr>
              <a:spLocks noChangeArrowheads="1"/>
            </p:cNvSpPr>
            <p:nvPr/>
          </p:nvSpPr>
          <p:spPr bwMode="auto">
            <a:xfrm>
              <a:off x="8788400" y="485775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6" name="Oval 27">
              <a:extLst>
                <a:ext uri="{FF2B5EF4-FFF2-40B4-BE49-F238E27FC236}">
                  <a16:creationId xmlns:a16="http://schemas.microsoft.com/office/drawing/2014/main" id="{E06F3E4C-A518-4EB7-B52F-5F4449ED0610}"/>
                </a:ext>
              </a:extLst>
            </p:cNvPr>
            <p:cNvSpPr>
              <a:spLocks noChangeArrowheads="1"/>
            </p:cNvSpPr>
            <p:nvPr/>
          </p:nvSpPr>
          <p:spPr bwMode="auto">
            <a:xfrm>
              <a:off x="9282113" y="4775200"/>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7" name="Oval 28">
              <a:extLst>
                <a:ext uri="{FF2B5EF4-FFF2-40B4-BE49-F238E27FC236}">
                  <a16:creationId xmlns:a16="http://schemas.microsoft.com/office/drawing/2014/main" id="{ACB1CFC1-73D0-484B-A6C0-D3BCD2C1592D}"/>
                </a:ext>
              </a:extLst>
            </p:cNvPr>
            <p:cNvSpPr>
              <a:spLocks noChangeArrowheads="1"/>
            </p:cNvSpPr>
            <p:nvPr/>
          </p:nvSpPr>
          <p:spPr bwMode="auto">
            <a:xfrm>
              <a:off x="8107363" y="4394200"/>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8" name="Oval 29">
              <a:extLst>
                <a:ext uri="{FF2B5EF4-FFF2-40B4-BE49-F238E27FC236}">
                  <a16:creationId xmlns:a16="http://schemas.microsoft.com/office/drawing/2014/main" id="{FD7197F2-D292-432C-A171-0CBEB646653A}"/>
                </a:ext>
              </a:extLst>
            </p:cNvPr>
            <p:cNvSpPr>
              <a:spLocks noChangeArrowheads="1"/>
            </p:cNvSpPr>
            <p:nvPr/>
          </p:nvSpPr>
          <p:spPr bwMode="auto">
            <a:xfrm>
              <a:off x="6556375" y="2727325"/>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9" name="Oval 30">
              <a:extLst>
                <a:ext uri="{FF2B5EF4-FFF2-40B4-BE49-F238E27FC236}">
                  <a16:creationId xmlns:a16="http://schemas.microsoft.com/office/drawing/2014/main" id="{6707ED87-88FD-4A8E-A5EE-002F5F772DE2}"/>
                </a:ext>
              </a:extLst>
            </p:cNvPr>
            <p:cNvSpPr>
              <a:spLocks noChangeArrowheads="1"/>
            </p:cNvSpPr>
            <p:nvPr/>
          </p:nvSpPr>
          <p:spPr bwMode="auto">
            <a:xfrm>
              <a:off x="7775575" y="2525713"/>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0" name="Oval 31">
              <a:extLst>
                <a:ext uri="{FF2B5EF4-FFF2-40B4-BE49-F238E27FC236}">
                  <a16:creationId xmlns:a16="http://schemas.microsoft.com/office/drawing/2014/main" id="{B5610129-766D-432D-8D33-027DCD9B65E6}"/>
                </a:ext>
              </a:extLst>
            </p:cNvPr>
            <p:cNvSpPr>
              <a:spLocks noChangeArrowheads="1"/>
            </p:cNvSpPr>
            <p:nvPr/>
          </p:nvSpPr>
          <p:spPr bwMode="auto">
            <a:xfrm>
              <a:off x="9282113" y="25400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1" name="Oval 32">
              <a:extLst>
                <a:ext uri="{FF2B5EF4-FFF2-40B4-BE49-F238E27FC236}">
                  <a16:creationId xmlns:a16="http://schemas.microsoft.com/office/drawing/2014/main" id="{9F440B68-750F-45E2-B698-6152C660411D}"/>
                </a:ext>
              </a:extLst>
            </p:cNvPr>
            <p:cNvSpPr>
              <a:spLocks noChangeArrowheads="1"/>
            </p:cNvSpPr>
            <p:nvPr/>
          </p:nvSpPr>
          <p:spPr bwMode="auto">
            <a:xfrm>
              <a:off x="10604500" y="2682875"/>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2" name="Oval 33">
              <a:extLst>
                <a:ext uri="{FF2B5EF4-FFF2-40B4-BE49-F238E27FC236}">
                  <a16:creationId xmlns:a16="http://schemas.microsoft.com/office/drawing/2014/main" id="{F49B883B-4B74-4EF1-9EBB-C7F07FAD8292}"/>
                </a:ext>
              </a:extLst>
            </p:cNvPr>
            <p:cNvSpPr>
              <a:spLocks noChangeArrowheads="1"/>
            </p:cNvSpPr>
            <p:nvPr/>
          </p:nvSpPr>
          <p:spPr bwMode="auto">
            <a:xfrm>
              <a:off x="11060113" y="2554288"/>
              <a:ext cx="63500" cy="619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3" name="Oval 34">
              <a:extLst>
                <a:ext uri="{FF2B5EF4-FFF2-40B4-BE49-F238E27FC236}">
                  <a16:creationId xmlns:a16="http://schemas.microsoft.com/office/drawing/2014/main" id="{3F45798D-F34A-4723-BAE1-0D1B607E48CB}"/>
                </a:ext>
              </a:extLst>
            </p:cNvPr>
            <p:cNvSpPr>
              <a:spLocks noChangeArrowheads="1"/>
            </p:cNvSpPr>
            <p:nvPr/>
          </p:nvSpPr>
          <p:spPr bwMode="auto">
            <a:xfrm>
              <a:off x="10002838" y="3683000"/>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4" name="Freeform 35">
              <a:extLst>
                <a:ext uri="{FF2B5EF4-FFF2-40B4-BE49-F238E27FC236}">
                  <a16:creationId xmlns:a16="http://schemas.microsoft.com/office/drawing/2014/main" id="{E7924931-0732-48ED-9D67-56A23D1BC7E6}"/>
                </a:ext>
              </a:extLst>
            </p:cNvPr>
            <p:cNvSpPr>
              <a:spLocks/>
            </p:cNvSpPr>
            <p:nvPr/>
          </p:nvSpPr>
          <p:spPr bwMode="auto">
            <a:xfrm>
              <a:off x="7375525" y="3379788"/>
              <a:ext cx="128587" cy="127000"/>
            </a:xfrm>
            <a:custGeom>
              <a:avLst/>
              <a:gdLst>
                <a:gd name="T0" fmla="*/ 40 w 81"/>
                <a:gd name="T1" fmla="*/ 0 h 80"/>
                <a:gd name="T2" fmla="*/ 45 w 81"/>
                <a:gd name="T3" fmla="*/ 36 h 80"/>
                <a:gd name="T4" fmla="*/ 81 w 81"/>
                <a:gd name="T5" fmla="*/ 40 h 80"/>
                <a:gd name="T6" fmla="*/ 45 w 81"/>
                <a:gd name="T7" fmla="*/ 45 h 80"/>
                <a:gd name="T8" fmla="*/ 40 w 81"/>
                <a:gd name="T9" fmla="*/ 80 h 80"/>
                <a:gd name="T10" fmla="*/ 35 w 81"/>
                <a:gd name="T11" fmla="*/ 45 h 80"/>
                <a:gd name="T12" fmla="*/ 0 w 81"/>
                <a:gd name="T13" fmla="*/ 40 h 80"/>
                <a:gd name="T14" fmla="*/ 35 w 81"/>
                <a:gd name="T15" fmla="*/ 36 h 80"/>
                <a:gd name="T16" fmla="*/ 40 w 81"/>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0">
                  <a:moveTo>
                    <a:pt x="40" y="0"/>
                  </a:moveTo>
                  <a:lnTo>
                    <a:pt x="45" y="36"/>
                  </a:lnTo>
                  <a:lnTo>
                    <a:pt x="81" y="40"/>
                  </a:lnTo>
                  <a:lnTo>
                    <a:pt x="45" y="45"/>
                  </a:lnTo>
                  <a:lnTo>
                    <a:pt x="40" y="80"/>
                  </a:lnTo>
                  <a:lnTo>
                    <a:pt x="35" y="45"/>
                  </a:lnTo>
                  <a:lnTo>
                    <a:pt x="0" y="40"/>
                  </a:lnTo>
                  <a:lnTo>
                    <a:pt x="35" y="36"/>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5" name="Freeform 36">
              <a:extLst>
                <a:ext uri="{FF2B5EF4-FFF2-40B4-BE49-F238E27FC236}">
                  <a16:creationId xmlns:a16="http://schemas.microsoft.com/office/drawing/2014/main" id="{0F4DC2FE-D5FD-4476-99E7-A81AFFD73C09}"/>
                </a:ext>
              </a:extLst>
            </p:cNvPr>
            <p:cNvSpPr>
              <a:spLocks/>
            </p:cNvSpPr>
            <p:nvPr/>
          </p:nvSpPr>
          <p:spPr bwMode="auto">
            <a:xfrm>
              <a:off x="10775950" y="3425825"/>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6" name="Freeform 37">
              <a:extLst>
                <a:ext uri="{FF2B5EF4-FFF2-40B4-BE49-F238E27FC236}">
                  <a16:creationId xmlns:a16="http://schemas.microsoft.com/office/drawing/2014/main" id="{71AA32D0-B76E-4D76-A1F3-0382E3F1A8C7}"/>
                </a:ext>
              </a:extLst>
            </p:cNvPr>
            <p:cNvSpPr>
              <a:spLocks/>
            </p:cNvSpPr>
            <p:nvPr/>
          </p:nvSpPr>
          <p:spPr bwMode="auto">
            <a:xfrm>
              <a:off x="8905875" y="2740025"/>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7" name="Oval 38">
              <a:extLst>
                <a:ext uri="{FF2B5EF4-FFF2-40B4-BE49-F238E27FC236}">
                  <a16:creationId xmlns:a16="http://schemas.microsoft.com/office/drawing/2014/main" id="{F362E19E-A60A-4E04-B67F-E48707B9D68B}"/>
                </a:ext>
              </a:extLst>
            </p:cNvPr>
            <p:cNvSpPr>
              <a:spLocks noChangeArrowheads="1"/>
            </p:cNvSpPr>
            <p:nvPr/>
          </p:nvSpPr>
          <p:spPr bwMode="auto">
            <a:xfrm>
              <a:off x="7439025" y="2868613"/>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8" name="Oval 39">
              <a:extLst>
                <a:ext uri="{FF2B5EF4-FFF2-40B4-BE49-F238E27FC236}">
                  <a16:creationId xmlns:a16="http://schemas.microsoft.com/office/drawing/2014/main" id="{51C55129-4BB9-4268-BACC-0520A0A37E30}"/>
                </a:ext>
              </a:extLst>
            </p:cNvPr>
            <p:cNvSpPr>
              <a:spLocks noChangeArrowheads="1"/>
            </p:cNvSpPr>
            <p:nvPr/>
          </p:nvSpPr>
          <p:spPr bwMode="auto">
            <a:xfrm>
              <a:off x="8524875" y="22479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9" name="Freeform 40">
              <a:extLst>
                <a:ext uri="{FF2B5EF4-FFF2-40B4-BE49-F238E27FC236}">
                  <a16:creationId xmlns:a16="http://schemas.microsoft.com/office/drawing/2014/main" id="{26634F54-40FB-4CEB-AA42-0DA5F25B898A}"/>
                </a:ext>
              </a:extLst>
            </p:cNvPr>
            <p:cNvSpPr>
              <a:spLocks/>
            </p:cNvSpPr>
            <p:nvPr/>
          </p:nvSpPr>
          <p:spPr bwMode="auto">
            <a:xfrm>
              <a:off x="8383588" y="3211513"/>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0" name="Freeform 41">
              <a:extLst>
                <a:ext uri="{FF2B5EF4-FFF2-40B4-BE49-F238E27FC236}">
                  <a16:creationId xmlns:a16="http://schemas.microsoft.com/office/drawing/2014/main" id="{4A362A41-C35A-4F37-B492-C41A252B5368}"/>
                </a:ext>
              </a:extLst>
            </p:cNvPr>
            <p:cNvSpPr>
              <a:spLocks/>
            </p:cNvSpPr>
            <p:nvPr/>
          </p:nvSpPr>
          <p:spPr bwMode="auto">
            <a:xfrm>
              <a:off x="8477250" y="3370263"/>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1" name="Freeform 42">
              <a:extLst>
                <a:ext uri="{FF2B5EF4-FFF2-40B4-BE49-F238E27FC236}">
                  <a16:creationId xmlns:a16="http://schemas.microsoft.com/office/drawing/2014/main" id="{2F246441-3663-47C6-9D90-20C18D085B77}"/>
                </a:ext>
              </a:extLst>
            </p:cNvPr>
            <p:cNvSpPr>
              <a:spLocks/>
            </p:cNvSpPr>
            <p:nvPr/>
          </p:nvSpPr>
          <p:spPr bwMode="auto">
            <a:xfrm>
              <a:off x="8558213" y="4062413"/>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2" name="Line 43">
              <a:extLst>
                <a:ext uri="{FF2B5EF4-FFF2-40B4-BE49-F238E27FC236}">
                  <a16:creationId xmlns:a16="http://schemas.microsoft.com/office/drawing/2014/main" id="{4417FA6C-CAF2-4E6A-9F90-B035A397796A}"/>
                </a:ext>
              </a:extLst>
            </p:cNvPr>
            <p:cNvSpPr>
              <a:spLocks noChangeShapeType="1"/>
            </p:cNvSpPr>
            <p:nvPr/>
          </p:nvSpPr>
          <p:spPr bwMode="auto">
            <a:xfrm flipH="1">
              <a:off x="8558213" y="4062413"/>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3" name="Freeform 44">
              <a:extLst>
                <a:ext uri="{FF2B5EF4-FFF2-40B4-BE49-F238E27FC236}">
                  <a16:creationId xmlns:a16="http://schemas.microsoft.com/office/drawing/2014/main" id="{17DFE50D-51F9-4112-9BB3-1A88AC8FE937}"/>
                </a:ext>
              </a:extLst>
            </p:cNvPr>
            <p:cNvSpPr>
              <a:spLocks/>
            </p:cNvSpPr>
            <p:nvPr/>
          </p:nvSpPr>
          <p:spPr bwMode="auto">
            <a:xfrm>
              <a:off x="8483600" y="4121150"/>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4" name="Freeform 45">
              <a:extLst>
                <a:ext uri="{FF2B5EF4-FFF2-40B4-BE49-F238E27FC236}">
                  <a16:creationId xmlns:a16="http://schemas.microsoft.com/office/drawing/2014/main" id="{6656681D-5CAA-41A8-95B8-7CC208545907}"/>
                </a:ext>
              </a:extLst>
            </p:cNvPr>
            <p:cNvSpPr>
              <a:spLocks/>
            </p:cNvSpPr>
            <p:nvPr/>
          </p:nvSpPr>
          <p:spPr bwMode="auto">
            <a:xfrm>
              <a:off x="8483600" y="4121150"/>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5" name="Freeform 46">
              <a:extLst>
                <a:ext uri="{FF2B5EF4-FFF2-40B4-BE49-F238E27FC236}">
                  <a16:creationId xmlns:a16="http://schemas.microsoft.com/office/drawing/2014/main" id="{E93391C6-B04D-4B6E-9BAD-064EA49B38BE}"/>
                </a:ext>
              </a:extLst>
            </p:cNvPr>
            <p:cNvSpPr>
              <a:spLocks/>
            </p:cNvSpPr>
            <p:nvPr/>
          </p:nvSpPr>
          <p:spPr bwMode="auto">
            <a:xfrm>
              <a:off x="8521700" y="4106863"/>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6" name="Freeform 47">
              <a:extLst>
                <a:ext uri="{FF2B5EF4-FFF2-40B4-BE49-F238E27FC236}">
                  <a16:creationId xmlns:a16="http://schemas.microsoft.com/office/drawing/2014/main" id="{68F75BD2-7F17-49F6-91CD-4A9EDF87EF12}"/>
                </a:ext>
              </a:extLst>
            </p:cNvPr>
            <p:cNvSpPr>
              <a:spLocks/>
            </p:cNvSpPr>
            <p:nvPr/>
          </p:nvSpPr>
          <p:spPr bwMode="auto">
            <a:xfrm>
              <a:off x="8272463" y="3786188"/>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7" name="Freeform 48">
              <a:extLst>
                <a:ext uri="{FF2B5EF4-FFF2-40B4-BE49-F238E27FC236}">
                  <a16:creationId xmlns:a16="http://schemas.microsoft.com/office/drawing/2014/main" id="{5FD6472F-5174-4628-B706-DD55564CD1D9}"/>
                </a:ext>
              </a:extLst>
            </p:cNvPr>
            <p:cNvSpPr>
              <a:spLocks/>
            </p:cNvSpPr>
            <p:nvPr/>
          </p:nvSpPr>
          <p:spPr bwMode="auto">
            <a:xfrm>
              <a:off x="7877175" y="3854450"/>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8" name="Freeform 49">
              <a:extLst>
                <a:ext uri="{FF2B5EF4-FFF2-40B4-BE49-F238E27FC236}">
                  <a16:creationId xmlns:a16="http://schemas.microsoft.com/office/drawing/2014/main" id="{177DE760-D995-46F5-A0F8-2227EB54223C}"/>
                </a:ext>
              </a:extLst>
            </p:cNvPr>
            <p:cNvSpPr>
              <a:spLocks/>
            </p:cNvSpPr>
            <p:nvPr/>
          </p:nvSpPr>
          <p:spPr bwMode="auto">
            <a:xfrm>
              <a:off x="7877175" y="3854450"/>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9" name="Freeform 50">
              <a:extLst>
                <a:ext uri="{FF2B5EF4-FFF2-40B4-BE49-F238E27FC236}">
                  <a16:creationId xmlns:a16="http://schemas.microsoft.com/office/drawing/2014/main" id="{B1E10501-A862-46BA-BC8B-2DA3A79ADC46}"/>
                </a:ext>
              </a:extLst>
            </p:cNvPr>
            <p:cNvSpPr>
              <a:spLocks/>
            </p:cNvSpPr>
            <p:nvPr/>
          </p:nvSpPr>
          <p:spPr bwMode="auto">
            <a:xfrm>
              <a:off x="8367713" y="4021138"/>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0" name="Freeform 51">
              <a:extLst>
                <a:ext uri="{FF2B5EF4-FFF2-40B4-BE49-F238E27FC236}">
                  <a16:creationId xmlns:a16="http://schemas.microsoft.com/office/drawing/2014/main" id="{81E601F8-E0ED-4BFE-B73F-5E78C05D4206}"/>
                </a:ext>
              </a:extLst>
            </p:cNvPr>
            <p:cNvSpPr>
              <a:spLocks/>
            </p:cNvSpPr>
            <p:nvPr/>
          </p:nvSpPr>
          <p:spPr bwMode="auto">
            <a:xfrm>
              <a:off x="8521700" y="4086225"/>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1" name="Line 52">
              <a:extLst>
                <a:ext uri="{FF2B5EF4-FFF2-40B4-BE49-F238E27FC236}">
                  <a16:creationId xmlns:a16="http://schemas.microsoft.com/office/drawing/2014/main" id="{A9579BAD-0199-4B74-9DBA-451F5BA8AE7C}"/>
                </a:ext>
              </a:extLst>
            </p:cNvPr>
            <p:cNvSpPr>
              <a:spLocks noChangeShapeType="1"/>
            </p:cNvSpPr>
            <p:nvPr/>
          </p:nvSpPr>
          <p:spPr bwMode="auto">
            <a:xfrm flipH="1">
              <a:off x="8521700" y="4086225"/>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2" name="Freeform 53">
              <a:extLst>
                <a:ext uri="{FF2B5EF4-FFF2-40B4-BE49-F238E27FC236}">
                  <a16:creationId xmlns:a16="http://schemas.microsoft.com/office/drawing/2014/main" id="{C2898CD7-F079-49BD-9E21-C4CE47ADBAD7}"/>
                </a:ext>
              </a:extLst>
            </p:cNvPr>
            <p:cNvSpPr>
              <a:spLocks/>
            </p:cNvSpPr>
            <p:nvPr/>
          </p:nvSpPr>
          <p:spPr bwMode="auto">
            <a:xfrm>
              <a:off x="8485188" y="4114800"/>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3" name="Line 54">
              <a:extLst>
                <a:ext uri="{FF2B5EF4-FFF2-40B4-BE49-F238E27FC236}">
                  <a16:creationId xmlns:a16="http://schemas.microsoft.com/office/drawing/2014/main" id="{2B4EC98B-03DA-4D6E-9951-1330AF633157}"/>
                </a:ext>
              </a:extLst>
            </p:cNvPr>
            <p:cNvSpPr>
              <a:spLocks noChangeShapeType="1"/>
            </p:cNvSpPr>
            <p:nvPr/>
          </p:nvSpPr>
          <p:spPr bwMode="auto">
            <a:xfrm flipH="1">
              <a:off x="8485188" y="4114800"/>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4" name="Freeform 55">
              <a:extLst>
                <a:ext uri="{FF2B5EF4-FFF2-40B4-BE49-F238E27FC236}">
                  <a16:creationId xmlns:a16="http://schemas.microsoft.com/office/drawing/2014/main" id="{F4CE821F-DF58-44EB-83CC-ADE86EFE9E0D}"/>
                </a:ext>
              </a:extLst>
            </p:cNvPr>
            <p:cNvSpPr>
              <a:spLocks/>
            </p:cNvSpPr>
            <p:nvPr/>
          </p:nvSpPr>
          <p:spPr bwMode="auto">
            <a:xfrm>
              <a:off x="8235950" y="4056063"/>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5" name="Freeform 56">
              <a:extLst>
                <a:ext uri="{FF2B5EF4-FFF2-40B4-BE49-F238E27FC236}">
                  <a16:creationId xmlns:a16="http://schemas.microsoft.com/office/drawing/2014/main" id="{D8C16669-5D85-4EF1-A312-713A4F23D85D}"/>
                </a:ext>
              </a:extLst>
            </p:cNvPr>
            <p:cNvSpPr>
              <a:spLocks noEditPoints="1"/>
            </p:cNvSpPr>
            <p:nvPr/>
          </p:nvSpPr>
          <p:spPr bwMode="auto">
            <a:xfrm>
              <a:off x="7883525" y="4021138"/>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6" name="Freeform 57">
              <a:extLst>
                <a:ext uri="{FF2B5EF4-FFF2-40B4-BE49-F238E27FC236}">
                  <a16:creationId xmlns:a16="http://schemas.microsoft.com/office/drawing/2014/main" id="{873E69D6-8A9B-4720-BD27-0E77931B6762}"/>
                </a:ext>
              </a:extLst>
            </p:cNvPr>
            <p:cNvSpPr>
              <a:spLocks/>
            </p:cNvSpPr>
            <p:nvPr/>
          </p:nvSpPr>
          <p:spPr bwMode="auto">
            <a:xfrm>
              <a:off x="7929563" y="3987800"/>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7" name="Freeform 58">
              <a:extLst>
                <a:ext uri="{FF2B5EF4-FFF2-40B4-BE49-F238E27FC236}">
                  <a16:creationId xmlns:a16="http://schemas.microsoft.com/office/drawing/2014/main" id="{CEC44558-79A6-45BD-A6CF-35F8D8F0FD14}"/>
                </a:ext>
              </a:extLst>
            </p:cNvPr>
            <p:cNvSpPr>
              <a:spLocks/>
            </p:cNvSpPr>
            <p:nvPr/>
          </p:nvSpPr>
          <p:spPr bwMode="auto">
            <a:xfrm>
              <a:off x="7883525" y="4037013"/>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8" name="Freeform 59">
              <a:extLst>
                <a:ext uri="{FF2B5EF4-FFF2-40B4-BE49-F238E27FC236}">
                  <a16:creationId xmlns:a16="http://schemas.microsoft.com/office/drawing/2014/main" id="{4BCF74DA-1C02-4161-87AF-99C3A0D99200}"/>
                </a:ext>
              </a:extLst>
            </p:cNvPr>
            <p:cNvSpPr>
              <a:spLocks/>
            </p:cNvSpPr>
            <p:nvPr/>
          </p:nvSpPr>
          <p:spPr bwMode="auto">
            <a:xfrm>
              <a:off x="8353425" y="4200525"/>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9" name="Freeform 60">
              <a:extLst>
                <a:ext uri="{FF2B5EF4-FFF2-40B4-BE49-F238E27FC236}">
                  <a16:creationId xmlns:a16="http://schemas.microsoft.com/office/drawing/2014/main" id="{873452E8-D16F-4F30-9FCE-CEBA4CF76247}"/>
                </a:ext>
              </a:extLst>
            </p:cNvPr>
            <p:cNvSpPr>
              <a:spLocks/>
            </p:cNvSpPr>
            <p:nvPr/>
          </p:nvSpPr>
          <p:spPr bwMode="auto">
            <a:xfrm>
              <a:off x="8353425" y="4200525"/>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0" name="Freeform 61">
              <a:extLst>
                <a:ext uri="{FF2B5EF4-FFF2-40B4-BE49-F238E27FC236}">
                  <a16:creationId xmlns:a16="http://schemas.microsoft.com/office/drawing/2014/main" id="{E24B42E1-F977-4FDC-BC1E-A7DA356CB14F}"/>
                </a:ext>
              </a:extLst>
            </p:cNvPr>
            <p:cNvSpPr>
              <a:spLocks/>
            </p:cNvSpPr>
            <p:nvPr/>
          </p:nvSpPr>
          <p:spPr bwMode="auto">
            <a:xfrm>
              <a:off x="8378825" y="4217988"/>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1" name="Freeform 62">
              <a:extLst>
                <a:ext uri="{FF2B5EF4-FFF2-40B4-BE49-F238E27FC236}">
                  <a16:creationId xmlns:a16="http://schemas.microsoft.com/office/drawing/2014/main" id="{C0D2830C-CDBD-4220-B247-DF63FF1CF5DD}"/>
                </a:ext>
              </a:extLst>
            </p:cNvPr>
            <p:cNvSpPr>
              <a:spLocks/>
            </p:cNvSpPr>
            <p:nvPr/>
          </p:nvSpPr>
          <p:spPr bwMode="auto">
            <a:xfrm>
              <a:off x="8378825" y="4217988"/>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2" name="Freeform 63">
              <a:extLst>
                <a:ext uri="{FF2B5EF4-FFF2-40B4-BE49-F238E27FC236}">
                  <a16:creationId xmlns:a16="http://schemas.microsoft.com/office/drawing/2014/main" id="{D62AA896-7634-4A85-B158-BDE66146AD02}"/>
                </a:ext>
              </a:extLst>
            </p:cNvPr>
            <p:cNvSpPr>
              <a:spLocks/>
            </p:cNvSpPr>
            <p:nvPr/>
          </p:nvSpPr>
          <p:spPr bwMode="auto">
            <a:xfrm>
              <a:off x="8235950" y="4156075"/>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3" name="Freeform 64">
              <a:extLst>
                <a:ext uri="{FF2B5EF4-FFF2-40B4-BE49-F238E27FC236}">
                  <a16:creationId xmlns:a16="http://schemas.microsoft.com/office/drawing/2014/main" id="{4E735825-8398-47A7-B3BB-ADB550B00AE1}"/>
                </a:ext>
              </a:extLst>
            </p:cNvPr>
            <p:cNvSpPr>
              <a:spLocks/>
            </p:cNvSpPr>
            <p:nvPr/>
          </p:nvSpPr>
          <p:spPr bwMode="auto">
            <a:xfrm>
              <a:off x="8675688" y="3841750"/>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4" name="Freeform 65">
              <a:extLst>
                <a:ext uri="{FF2B5EF4-FFF2-40B4-BE49-F238E27FC236}">
                  <a16:creationId xmlns:a16="http://schemas.microsoft.com/office/drawing/2014/main" id="{DAC87484-CF0C-4092-B7A2-27F5699983DA}"/>
                </a:ext>
              </a:extLst>
            </p:cNvPr>
            <p:cNvSpPr>
              <a:spLocks/>
            </p:cNvSpPr>
            <p:nvPr/>
          </p:nvSpPr>
          <p:spPr bwMode="auto">
            <a:xfrm>
              <a:off x="8399463" y="4267200"/>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5" name="Freeform 66">
              <a:extLst>
                <a:ext uri="{FF2B5EF4-FFF2-40B4-BE49-F238E27FC236}">
                  <a16:creationId xmlns:a16="http://schemas.microsoft.com/office/drawing/2014/main" id="{44E91C01-598C-4E3D-99F1-EF50B4AFAE0A}"/>
                </a:ext>
              </a:extLst>
            </p:cNvPr>
            <p:cNvSpPr>
              <a:spLocks/>
            </p:cNvSpPr>
            <p:nvPr/>
          </p:nvSpPr>
          <p:spPr bwMode="auto">
            <a:xfrm>
              <a:off x="8399463" y="4354513"/>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6" name="Freeform 67">
              <a:extLst>
                <a:ext uri="{FF2B5EF4-FFF2-40B4-BE49-F238E27FC236}">
                  <a16:creationId xmlns:a16="http://schemas.microsoft.com/office/drawing/2014/main" id="{4626B666-8729-46F2-8AEB-B919263B4F54}"/>
                </a:ext>
              </a:extLst>
            </p:cNvPr>
            <p:cNvSpPr>
              <a:spLocks/>
            </p:cNvSpPr>
            <p:nvPr/>
          </p:nvSpPr>
          <p:spPr bwMode="auto">
            <a:xfrm>
              <a:off x="8016875" y="46053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7" name="Freeform 68">
              <a:extLst>
                <a:ext uri="{FF2B5EF4-FFF2-40B4-BE49-F238E27FC236}">
                  <a16:creationId xmlns:a16="http://schemas.microsoft.com/office/drawing/2014/main" id="{241E1D5B-2F35-4058-AA7E-DCB49B1521B1}"/>
                </a:ext>
              </a:extLst>
            </p:cNvPr>
            <p:cNvSpPr>
              <a:spLocks/>
            </p:cNvSpPr>
            <p:nvPr/>
          </p:nvSpPr>
          <p:spPr bwMode="auto">
            <a:xfrm>
              <a:off x="8897938" y="4111625"/>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8" name="Freeform 69">
              <a:extLst>
                <a:ext uri="{FF2B5EF4-FFF2-40B4-BE49-F238E27FC236}">
                  <a16:creationId xmlns:a16="http://schemas.microsoft.com/office/drawing/2014/main" id="{BA85A75A-34ED-42BF-ADC0-A708C9801BCA}"/>
                </a:ext>
              </a:extLst>
            </p:cNvPr>
            <p:cNvSpPr>
              <a:spLocks/>
            </p:cNvSpPr>
            <p:nvPr/>
          </p:nvSpPr>
          <p:spPr bwMode="auto">
            <a:xfrm>
              <a:off x="8897938" y="4111625"/>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9" name="Freeform 70">
              <a:extLst>
                <a:ext uri="{FF2B5EF4-FFF2-40B4-BE49-F238E27FC236}">
                  <a16:creationId xmlns:a16="http://schemas.microsoft.com/office/drawing/2014/main" id="{FB8BA47B-E86D-4B89-AE98-0781E6480A77}"/>
                </a:ext>
              </a:extLst>
            </p:cNvPr>
            <p:cNvSpPr>
              <a:spLocks/>
            </p:cNvSpPr>
            <p:nvPr/>
          </p:nvSpPr>
          <p:spPr bwMode="auto">
            <a:xfrm>
              <a:off x="8899525" y="4157663"/>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0" name="Freeform 71">
              <a:extLst>
                <a:ext uri="{FF2B5EF4-FFF2-40B4-BE49-F238E27FC236}">
                  <a16:creationId xmlns:a16="http://schemas.microsoft.com/office/drawing/2014/main" id="{FA9F6402-604C-4962-8B05-3FF23FA78B2A}"/>
                </a:ext>
              </a:extLst>
            </p:cNvPr>
            <p:cNvSpPr>
              <a:spLocks/>
            </p:cNvSpPr>
            <p:nvPr/>
          </p:nvSpPr>
          <p:spPr bwMode="auto">
            <a:xfrm>
              <a:off x="8899525" y="4157663"/>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1" name="Freeform 72">
              <a:extLst>
                <a:ext uri="{FF2B5EF4-FFF2-40B4-BE49-F238E27FC236}">
                  <a16:creationId xmlns:a16="http://schemas.microsoft.com/office/drawing/2014/main" id="{096926FB-C85D-43AD-A523-5BE848DAA5BC}"/>
                </a:ext>
              </a:extLst>
            </p:cNvPr>
            <p:cNvSpPr>
              <a:spLocks/>
            </p:cNvSpPr>
            <p:nvPr/>
          </p:nvSpPr>
          <p:spPr bwMode="auto">
            <a:xfrm>
              <a:off x="8297863" y="3460750"/>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2" name="Freeform 73">
              <a:extLst>
                <a:ext uri="{FF2B5EF4-FFF2-40B4-BE49-F238E27FC236}">
                  <a16:creationId xmlns:a16="http://schemas.microsoft.com/office/drawing/2014/main" id="{0C7A25C1-3F0D-4DBA-AEEE-9FFDC71AA4D2}"/>
                </a:ext>
              </a:extLst>
            </p:cNvPr>
            <p:cNvSpPr>
              <a:spLocks/>
            </p:cNvSpPr>
            <p:nvPr/>
          </p:nvSpPr>
          <p:spPr bwMode="auto">
            <a:xfrm>
              <a:off x="8297863" y="3656013"/>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3" name="Freeform 74">
              <a:extLst>
                <a:ext uri="{FF2B5EF4-FFF2-40B4-BE49-F238E27FC236}">
                  <a16:creationId xmlns:a16="http://schemas.microsoft.com/office/drawing/2014/main" id="{170AA901-127C-4FA0-A72C-060490866F9A}"/>
                </a:ext>
              </a:extLst>
            </p:cNvPr>
            <p:cNvSpPr>
              <a:spLocks/>
            </p:cNvSpPr>
            <p:nvPr/>
          </p:nvSpPr>
          <p:spPr bwMode="auto">
            <a:xfrm>
              <a:off x="8382000" y="3622675"/>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4" name="Freeform 75">
              <a:extLst>
                <a:ext uri="{FF2B5EF4-FFF2-40B4-BE49-F238E27FC236}">
                  <a16:creationId xmlns:a16="http://schemas.microsoft.com/office/drawing/2014/main" id="{BCB5B15E-0B1D-403F-B6C0-F133D0FF000A}"/>
                </a:ext>
              </a:extLst>
            </p:cNvPr>
            <p:cNvSpPr>
              <a:spLocks/>
            </p:cNvSpPr>
            <p:nvPr/>
          </p:nvSpPr>
          <p:spPr bwMode="auto">
            <a:xfrm>
              <a:off x="8382000" y="3622675"/>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5" name="Freeform 76">
              <a:extLst>
                <a:ext uri="{FF2B5EF4-FFF2-40B4-BE49-F238E27FC236}">
                  <a16:creationId xmlns:a16="http://schemas.microsoft.com/office/drawing/2014/main" id="{54FC9365-B5A8-4CEB-87A3-A7A57366748C}"/>
                </a:ext>
              </a:extLst>
            </p:cNvPr>
            <p:cNvSpPr>
              <a:spLocks/>
            </p:cNvSpPr>
            <p:nvPr/>
          </p:nvSpPr>
          <p:spPr bwMode="auto">
            <a:xfrm>
              <a:off x="8566150" y="3435350"/>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6" name="Freeform 77">
              <a:extLst>
                <a:ext uri="{FF2B5EF4-FFF2-40B4-BE49-F238E27FC236}">
                  <a16:creationId xmlns:a16="http://schemas.microsoft.com/office/drawing/2014/main" id="{0956A907-DB39-40D3-9A80-5043A2C410C6}"/>
                </a:ext>
              </a:extLst>
            </p:cNvPr>
            <p:cNvSpPr>
              <a:spLocks/>
            </p:cNvSpPr>
            <p:nvPr/>
          </p:nvSpPr>
          <p:spPr bwMode="auto">
            <a:xfrm>
              <a:off x="9026525" y="3578225"/>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7" name="Freeform 78">
              <a:extLst>
                <a:ext uri="{FF2B5EF4-FFF2-40B4-BE49-F238E27FC236}">
                  <a16:creationId xmlns:a16="http://schemas.microsoft.com/office/drawing/2014/main" id="{246BA03A-5158-4854-AFF2-6686CA147054}"/>
                </a:ext>
              </a:extLst>
            </p:cNvPr>
            <p:cNvSpPr>
              <a:spLocks/>
            </p:cNvSpPr>
            <p:nvPr/>
          </p:nvSpPr>
          <p:spPr bwMode="auto">
            <a:xfrm>
              <a:off x="8899525" y="4252913"/>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8" name="Freeform 79">
              <a:extLst>
                <a:ext uri="{FF2B5EF4-FFF2-40B4-BE49-F238E27FC236}">
                  <a16:creationId xmlns:a16="http://schemas.microsoft.com/office/drawing/2014/main" id="{C6AE06EA-AE88-40FD-851C-CA899D33772F}"/>
                </a:ext>
              </a:extLst>
            </p:cNvPr>
            <p:cNvSpPr>
              <a:spLocks/>
            </p:cNvSpPr>
            <p:nvPr/>
          </p:nvSpPr>
          <p:spPr bwMode="auto">
            <a:xfrm>
              <a:off x="8899525" y="4252913"/>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9" name="Freeform 80">
              <a:extLst>
                <a:ext uri="{FF2B5EF4-FFF2-40B4-BE49-F238E27FC236}">
                  <a16:creationId xmlns:a16="http://schemas.microsoft.com/office/drawing/2014/main" id="{EFF50C9A-232E-4EA4-8D31-F8C7CAB1F603}"/>
                </a:ext>
              </a:extLst>
            </p:cNvPr>
            <p:cNvSpPr>
              <a:spLocks/>
            </p:cNvSpPr>
            <p:nvPr/>
          </p:nvSpPr>
          <p:spPr bwMode="auto">
            <a:xfrm>
              <a:off x="8807450" y="3930650"/>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0" name="Freeform 81">
              <a:extLst>
                <a:ext uri="{FF2B5EF4-FFF2-40B4-BE49-F238E27FC236}">
                  <a16:creationId xmlns:a16="http://schemas.microsoft.com/office/drawing/2014/main" id="{4D9DE1AF-2348-41B8-B73B-DFC285CEDE95}"/>
                </a:ext>
              </a:extLst>
            </p:cNvPr>
            <p:cNvSpPr>
              <a:spLocks/>
            </p:cNvSpPr>
            <p:nvPr/>
          </p:nvSpPr>
          <p:spPr bwMode="auto">
            <a:xfrm>
              <a:off x="8888413" y="3668713"/>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1" name="Freeform 82">
              <a:extLst>
                <a:ext uri="{FF2B5EF4-FFF2-40B4-BE49-F238E27FC236}">
                  <a16:creationId xmlns:a16="http://schemas.microsoft.com/office/drawing/2014/main" id="{A0A5711E-DA7E-4026-BBAA-58C0B7B78A32}"/>
                </a:ext>
              </a:extLst>
            </p:cNvPr>
            <p:cNvSpPr>
              <a:spLocks/>
            </p:cNvSpPr>
            <p:nvPr/>
          </p:nvSpPr>
          <p:spPr bwMode="auto">
            <a:xfrm>
              <a:off x="9407525" y="3481388"/>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2" name="Freeform 83">
              <a:extLst>
                <a:ext uri="{FF2B5EF4-FFF2-40B4-BE49-F238E27FC236}">
                  <a16:creationId xmlns:a16="http://schemas.microsoft.com/office/drawing/2014/main" id="{6401B66C-6A6D-4D8C-996D-C4210C89BD4F}"/>
                </a:ext>
              </a:extLst>
            </p:cNvPr>
            <p:cNvSpPr>
              <a:spLocks/>
            </p:cNvSpPr>
            <p:nvPr/>
          </p:nvSpPr>
          <p:spPr bwMode="auto">
            <a:xfrm>
              <a:off x="9436100" y="3378200"/>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3" name="Freeform 84">
              <a:extLst>
                <a:ext uri="{FF2B5EF4-FFF2-40B4-BE49-F238E27FC236}">
                  <a16:creationId xmlns:a16="http://schemas.microsoft.com/office/drawing/2014/main" id="{2EEC564B-1A92-4E24-8545-C40F25562A6B}"/>
                </a:ext>
              </a:extLst>
            </p:cNvPr>
            <p:cNvSpPr>
              <a:spLocks/>
            </p:cNvSpPr>
            <p:nvPr/>
          </p:nvSpPr>
          <p:spPr bwMode="auto">
            <a:xfrm>
              <a:off x="9545638" y="3422650"/>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4" name="Freeform 85">
              <a:extLst>
                <a:ext uri="{FF2B5EF4-FFF2-40B4-BE49-F238E27FC236}">
                  <a16:creationId xmlns:a16="http://schemas.microsoft.com/office/drawing/2014/main" id="{40F1AF2E-0661-4C6F-94E7-0362CE70A8CA}"/>
                </a:ext>
              </a:extLst>
            </p:cNvPr>
            <p:cNvSpPr>
              <a:spLocks/>
            </p:cNvSpPr>
            <p:nvPr/>
          </p:nvSpPr>
          <p:spPr bwMode="auto">
            <a:xfrm>
              <a:off x="9486900" y="3584575"/>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5" name="Freeform 86">
              <a:extLst>
                <a:ext uri="{FF2B5EF4-FFF2-40B4-BE49-F238E27FC236}">
                  <a16:creationId xmlns:a16="http://schemas.microsoft.com/office/drawing/2014/main" id="{E81C5AD9-DFCA-476E-9019-304169BB7B2E}"/>
                </a:ext>
              </a:extLst>
            </p:cNvPr>
            <p:cNvSpPr>
              <a:spLocks/>
            </p:cNvSpPr>
            <p:nvPr/>
          </p:nvSpPr>
          <p:spPr bwMode="auto">
            <a:xfrm>
              <a:off x="9407525" y="3481388"/>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6" name="Freeform 87">
              <a:extLst>
                <a:ext uri="{FF2B5EF4-FFF2-40B4-BE49-F238E27FC236}">
                  <a16:creationId xmlns:a16="http://schemas.microsoft.com/office/drawing/2014/main" id="{18EFD62E-84A1-4CDA-8B51-E6522C1598A0}"/>
                </a:ext>
              </a:extLst>
            </p:cNvPr>
            <p:cNvSpPr>
              <a:spLocks/>
            </p:cNvSpPr>
            <p:nvPr/>
          </p:nvSpPr>
          <p:spPr bwMode="auto">
            <a:xfrm>
              <a:off x="8545513" y="3752850"/>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7" name="Rectangle 88">
              <a:extLst>
                <a:ext uri="{FF2B5EF4-FFF2-40B4-BE49-F238E27FC236}">
                  <a16:creationId xmlns:a16="http://schemas.microsoft.com/office/drawing/2014/main" id="{8AFA1E3B-95A0-4907-8857-1C7279C06631}"/>
                </a:ext>
              </a:extLst>
            </p:cNvPr>
            <p:cNvSpPr>
              <a:spLocks noChangeArrowheads="1"/>
            </p:cNvSpPr>
            <p:nvPr/>
          </p:nvSpPr>
          <p:spPr bwMode="auto">
            <a:xfrm>
              <a:off x="8372475" y="3840163"/>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8" name="Freeform 89">
              <a:extLst>
                <a:ext uri="{FF2B5EF4-FFF2-40B4-BE49-F238E27FC236}">
                  <a16:creationId xmlns:a16="http://schemas.microsoft.com/office/drawing/2014/main" id="{A1F8571E-17D9-45A0-BA65-75204E8F9E86}"/>
                </a:ext>
              </a:extLst>
            </p:cNvPr>
            <p:cNvSpPr>
              <a:spLocks/>
            </p:cNvSpPr>
            <p:nvPr/>
          </p:nvSpPr>
          <p:spPr bwMode="auto">
            <a:xfrm>
              <a:off x="8372475" y="38401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9" name="Freeform 90">
              <a:extLst>
                <a:ext uri="{FF2B5EF4-FFF2-40B4-BE49-F238E27FC236}">
                  <a16:creationId xmlns:a16="http://schemas.microsoft.com/office/drawing/2014/main" id="{53DF2181-AE0E-4DCF-86BB-A640BF10075A}"/>
                </a:ext>
              </a:extLst>
            </p:cNvPr>
            <p:cNvSpPr>
              <a:spLocks/>
            </p:cNvSpPr>
            <p:nvPr/>
          </p:nvSpPr>
          <p:spPr bwMode="auto">
            <a:xfrm>
              <a:off x="9571038" y="3486150"/>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0" name="Freeform 91">
              <a:extLst>
                <a:ext uri="{FF2B5EF4-FFF2-40B4-BE49-F238E27FC236}">
                  <a16:creationId xmlns:a16="http://schemas.microsoft.com/office/drawing/2014/main" id="{113E2635-ECC3-4F36-85A5-5705E9D9D9B6}"/>
                </a:ext>
              </a:extLst>
            </p:cNvPr>
            <p:cNvSpPr>
              <a:spLocks/>
            </p:cNvSpPr>
            <p:nvPr/>
          </p:nvSpPr>
          <p:spPr bwMode="auto">
            <a:xfrm>
              <a:off x="9612313" y="3195638"/>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1" name="Freeform 92">
              <a:extLst>
                <a:ext uri="{FF2B5EF4-FFF2-40B4-BE49-F238E27FC236}">
                  <a16:creationId xmlns:a16="http://schemas.microsoft.com/office/drawing/2014/main" id="{41187BA2-3E40-431B-8DC2-A2F2DA8F0DB7}"/>
                </a:ext>
              </a:extLst>
            </p:cNvPr>
            <p:cNvSpPr>
              <a:spLocks/>
            </p:cNvSpPr>
            <p:nvPr/>
          </p:nvSpPr>
          <p:spPr bwMode="auto">
            <a:xfrm>
              <a:off x="9537700" y="3192463"/>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2" name="Freeform 93">
              <a:extLst>
                <a:ext uri="{FF2B5EF4-FFF2-40B4-BE49-F238E27FC236}">
                  <a16:creationId xmlns:a16="http://schemas.microsoft.com/office/drawing/2014/main" id="{4565039A-12B2-47B2-99A9-1ED257965303}"/>
                </a:ext>
              </a:extLst>
            </p:cNvPr>
            <p:cNvSpPr>
              <a:spLocks/>
            </p:cNvSpPr>
            <p:nvPr/>
          </p:nvSpPr>
          <p:spPr bwMode="auto">
            <a:xfrm>
              <a:off x="9494838" y="3286125"/>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3" name="Freeform 94">
              <a:extLst>
                <a:ext uri="{FF2B5EF4-FFF2-40B4-BE49-F238E27FC236}">
                  <a16:creationId xmlns:a16="http://schemas.microsoft.com/office/drawing/2014/main" id="{AEEB7DB5-D7A3-4D2A-8D69-81A5BA355FC3}"/>
                </a:ext>
              </a:extLst>
            </p:cNvPr>
            <p:cNvSpPr>
              <a:spLocks/>
            </p:cNvSpPr>
            <p:nvPr/>
          </p:nvSpPr>
          <p:spPr bwMode="auto">
            <a:xfrm>
              <a:off x="9482138" y="3263900"/>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4" name="Freeform 95">
              <a:extLst>
                <a:ext uri="{FF2B5EF4-FFF2-40B4-BE49-F238E27FC236}">
                  <a16:creationId xmlns:a16="http://schemas.microsoft.com/office/drawing/2014/main" id="{53818412-8E3F-4F21-8EFB-4876BC291106}"/>
                </a:ext>
              </a:extLst>
            </p:cNvPr>
            <p:cNvSpPr>
              <a:spLocks noEditPoints="1"/>
            </p:cNvSpPr>
            <p:nvPr/>
          </p:nvSpPr>
          <p:spPr bwMode="auto">
            <a:xfrm>
              <a:off x="9499600" y="3294063"/>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5" name="Freeform 96">
              <a:extLst>
                <a:ext uri="{FF2B5EF4-FFF2-40B4-BE49-F238E27FC236}">
                  <a16:creationId xmlns:a16="http://schemas.microsoft.com/office/drawing/2014/main" id="{6F0A43B0-9F65-4D80-B98A-04A6D642B6A7}"/>
                </a:ext>
              </a:extLst>
            </p:cNvPr>
            <p:cNvSpPr>
              <a:spLocks noEditPoints="1"/>
            </p:cNvSpPr>
            <p:nvPr/>
          </p:nvSpPr>
          <p:spPr bwMode="auto">
            <a:xfrm>
              <a:off x="9499600" y="3294063"/>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6" name="Freeform 97">
              <a:extLst>
                <a:ext uri="{FF2B5EF4-FFF2-40B4-BE49-F238E27FC236}">
                  <a16:creationId xmlns:a16="http://schemas.microsoft.com/office/drawing/2014/main" id="{77E673E3-A525-46AD-A20D-C3F67EC18A80}"/>
                </a:ext>
              </a:extLst>
            </p:cNvPr>
            <p:cNvSpPr>
              <a:spLocks/>
            </p:cNvSpPr>
            <p:nvPr/>
          </p:nvSpPr>
          <p:spPr bwMode="auto">
            <a:xfrm>
              <a:off x="9499600" y="3290888"/>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7" name="Freeform 98">
              <a:extLst>
                <a:ext uri="{FF2B5EF4-FFF2-40B4-BE49-F238E27FC236}">
                  <a16:creationId xmlns:a16="http://schemas.microsoft.com/office/drawing/2014/main" id="{5E87A001-94A2-4CD8-93DB-E0F1D3D5EC57}"/>
                </a:ext>
              </a:extLst>
            </p:cNvPr>
            <p:cNvSpPr>
              <a:spLocks/>
            </p:cNvSpPr>
            <p:nvPr/>
          </p:nvSpPr>
          <p:spPr bwMode="auto">
            <a:xfrm>
              <a:off x="9499600" y="3290888"/>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8" name="Freeform 99">
              <a:extLst>
                <a:ext uri="{FF2B5EF4-FFF2-40B4-BE49-F238E27FC236}">
                  <a16:creationId xmlns:a16="http://schemas.microsoft.com/office/drawing/2014/main" id="{D935AC99-2BED-468E-B948-15C45F7C6596}"/>
                </a:ext>
              </a:extLst>
            </p:cNvPr>
            <p:cNvSpPr>
              <a:spLocks/>
            </p:cNvSpPr>
            <p:nvPr/>
          </p:nvSpPr>
          <p:spPr bwMode="auto">
            <a:xfrm>
              <a:off x="9501188" y="3290888"/>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9" name="Freeform 100">
              <a:extLst>
                <a:ext uri="{FF2B5EF4-FFF2-40B4-BE49-F238E27FC236}">
                  <a16:creationId xmlns:a16="http://schemas.microsoft.com/office/drawing/2014/main" id="{BBDAD156-CB98-469B-87D3-80838D72705C}"/>
                </a:ext>
              </a:extLst>
            </p:cNvPr>
            <p:cNvSpPr>
              <a:spLocks/>
            </p:cNvSpPr>
            <p:nvPr/>
          </p:nvSpPr>
          <p:spPr bwMode="auto">
            <a:xfrm>
              <a:off x="9501188" y="3290888"/>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0" name="Freeform 101">
              <a:extLst>
                <a:ext uri="{FF2B5EF4-FFF2-40B4-BE49-F238E27FC236}">
                  <a16:creationId xmlns:a16="http://schemas.microsoft.com/office/drawing/2014/main" id="{45651776-624F-493F-A38F-29240E12019E}"/>
                </a:ext>
              </a:extLst>
            </p:cNvPr>
            <p:cNvSpPr>
              <a:spLocks/>
            </p:cNvSpPr>
            <p:nvPr/>
          </p:nvSpPr>
          <p:spPr bwMode="auto">
            <a:xfrm>
              <a:off x="9445625" y="3349625"/>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1" name="Freeform 102">
              <a:extLst>
                <a:ext uri="{FF2B5EF4-FFF2-40B4-BE49-F238E27FC236}">
                  <a16:creationId xmlns:a16="http://schemas.microsoft.com/office/drawing/2014/main" id="{94A444AF-571B-4330-9839-27E67128643E}"/>
                </a:ext>
              </a:extLst>
            </p:cNvPr>
            <p:cNvSpPr>
              <a:spLocks/>
            </p:cNvSpPr>
            <p:nvPr/>
          </p:nvSpPr>
          <p:spPr bwMode="auto">
            <a:xfrm>
              <a:off x="9040813" y="3617913"/>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2" name="Freeform 103">
              <a:extLst>
                <a:ext uri="{FF2B5EF4-FFF2-40B4-BE49-F238E27FC236}">
                  <a16:creationId xmlns:a16="http://schemas.microsoft.com/office/drawing/2014/main" id="{D2BCC125-BC54-4999-8590-CA29BDD73A2C}"/>
                </a:ext>
              </a:extLst>
            </p:cNvPr>
            <p:cNvSpPr>
              <a:spLocks/>
            </p:cNvSpPr>
            <p:nvPr/>
          </p:nvSpPr>
          <p:spPr bwMode="auto">
            <a:xfrm>
              <a:off x="9040813" y="3617913"/>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3" name="Freeform 104">
              <a:extLst>
                <a:ext uri="{FF2B5EF4-FFF2-40B4-BE49-F238E27FC236}">
                  <a16:creationId xmlns:a16="http://schemas.microsoft.com/office/drawing/2014/main" id="{335BD30C-D836-4DCE-BC7B-1C42F1611844}"/>
                </a:ext>
              </a:extLst>
            </p:cNvPr>
            <p:cNvSpPr>
              <a:spLocks/>
            </p:cNvSpPr>
            <p:nvPr/>
          </p:nvSpPr>
          <p:spPr bwMode="auto">
            <a:xfrm>
              <a:off x="9074150" y="3543300"/>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4" name="Freeform 105">
              <a:extLst>
                <a:ext uri="{FF2B5EF4-FFF2-40B4-BE49-F238E27FC236}">
                  <a16:creationId xmlns:a16="http://schemas.microsoft.com/office/drawing/2014/main" id="{7DC7DD98-5DC7-492B-A80C-143881F3262C}"/>
                </a:ext>
              </a:extLst>
            </p:cNvPr>
            <p:cNvSpPr>
              <a:spLocks/>
            </p:cNvSpPr>
            <p:nvPr/>
          </p:nvSpPr>
          <p:spPr bwMode="auto">
            <a:xfrm>
              <a:off x="9074150" y="3543300"/>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5" name="Freeform 106">
              <a:extLst>
                <a:ext uri="{FF2B5EF4-FFF2-40B4-BE49-F238E27FC236}">
                  <a16:creationId xmlns:a16="http://schemas.microsoft.com/office/drawing/2014/main" id="{8ACF056E-331B-4E89-B5B3-6F255A86E864}"/>
                </a:ext>
              </a:extLst>
            </p:cNvPr>
            <p:cNvSpPr>
              <a:spLocks/>
            </p:cNvSpPr>
            <p:nvPr/>
          </p:nvSpPr>
          <p:spPr bwMode="auto">
            <a:xfrm>
              <a:off x="9074150" y="3543300"/>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6" name="Freeform 107">
              <a:extLst>
                <a:ext uri="{FF2B5EF4-FFF2-40B4-BE49-F238E27FC236}">
                  <a16:creationId xmlns:a16="http://schemas.microsoft.com/office/drawing/2014/main" id="{89D3AD0D-F5DB-418B-9E36-84314CC478CD}"/>
                </a:ext>
              </a:extLst>
            </p:cNvPr>
            <p:cNvSpPr>
              <a:spLocks/>
            </p:cNvSpPr>
            <p:nvPr/>
          </p:nvSpPr>
          <p:spPr bwMode="auto">
            <a:xfrm>
              <a:off x="8575675" y="3756025"/>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7" name="Freeform 108">
              <a:extLst>
                <a:ext uri="{FF2B5EF4-FFF2-40B4-BE49-F238E27FC236}">
                  <a16:creationId xmlns:a16="http://schemas.microsoft.com/office/drawing/2014/main" id="{8832F65C-0C49-4706-A303-36B02217A55E}"/>
                </a:ext>
              </a:extLst>
            </p:cNvPr>
            <p:cNvSpPr>
              <a:spLocks/>
            </p:cNvSpPr>
            <p:nvPr/>
          </p:nvSpPr>
          <p:spPr bwMode="auto">
            <a:xfrm>
              <a:off x="8575675" y="3756025"/>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8" name="Rectangle 109">
              <a:extLst>
                <a:ext uri="{FF2B5EF4-FFF2-40B4-BE49-F238E27FC236}">
                  <a16:creationId xmlns:a16="http://schemas.microsoft.com/office/drawing/2014/main" id="{06551A6B-1B55-4097-9ED0-8B7D29E4F994}"/>
                </a:ext>
              </a:extLst>
            </p:cNvPr>
            <p:cNvSpPr>
              <a:spLocks noChangeArrowheads="1"/>
            </p:cNvSpPr>
            <p:nvPr/>
          </p:nvSpPr>
          <p:spPr bwMode="auto">
            <a:xfrm>
              <a:off x="8313738" y="3746500"/>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9" name="Freeform 110">
              <a:extLst>
                <a:ext uri="{FF2B5EF4-FFF2-40B4-BE49-F238E27FC236}">
                  <a16:creationId xmlns:a16="http://schemas.microsoft.com/office/drawing/2014/main" id="{591A6C3F-0311-4583-971E-EE7C50A3FDA4}"/>
                </a:ext>
              </a:extLst>
            </p:cNvPr>
            <p:cNvSpPr>
              <a:spLocks/>
            </p:cNvSpPr>
            <p:nvPr/>
          </p:nvSpPr>
          <p:spPr bwMode="auto">
            <a:xfrm>
              <a:off x="8313738" y="37465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0" name="Freeform 111">
              <a:extLst>
                <a:ext uri="{FF2B5EF4-FFF2-40B4-BE49-F238E27FC236}">
                  <a16:creationId xmlns:a16="http://schemas.microsoft.com/office/drawing/2014/main" id="{CF2AA0F2-DB43-473A-AB52-47E99D93706B}"/>
                </a:ext>
              </a:extLst>
            </p:cNvPr>
            <p:cNvSpPr>
              <a:spLocks/>
            </p:cNvSpPr>
            <p:nvPr/>
          </p:nvSpPr>
          <p:spPr bwMode="auto">
            <a:xfrm>
              <a:off x="8736013" y="4268788"/>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1" name="Freeform 112">
              <a:extLst>
                <a:ext uri="{FF2B5EF4-FFF2-40B4-BE49-F238E27FC236}">
                  <a16:creationId xmlns:a16="http://schemas.microsoft.com/office/drawing/2014/main" id="{125BAD6F-8D27-407F-9203-A53A46B5B12E}"/>
                </a:ext>
              </a:extLst>
            </p:cNvPr>
            <p:cNvSpPr>
              <a:spLocks noEditPoints="1"/>
            </p:cNvSpPr>
            <p:nvPr/>
          </p:nvSpPr>
          <p:spPr bwMode="auto">
            <a:xfrm>
              <a:off x="8870950" y="4321175"/>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2" name="Freeform 113">
              <a:extLst>
                <a:ext uri="{FF2B5EF4-FFF2-40B4-BE49-F238E27FC236}">
                  <a16:creationId xmlns:a16="http://schemas.microsoft.com/office/drawing/2014/main" id="{86B8ACA0-A8D6-4D1D-A714-54948F492E8D}"/>
                </a:ext>
              </a:extLst>
            </p:cNvPr>
            <p:cNvSpPr>
              <a:spLocks noEditPoints="1"/>
            </p:cNvSpPr>
            <p:nvPr/>
          </p:nvSpPr>
          <p:spPr bwMode="auto">
            <a:xfrm>
              <a:off x="8507413" y="4445000"/>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3" name="Freeform 114">
              <a:extLst>
                <a:ext uri="{FF2B5EF4-FFF2-40B4-BE49-F238E27FC236}">
                  <a16:creationId xmlns:a16="http://schemas.microsoft.com/office/drawing/2014/main" id="{FA9C6C75-1FE2-49BD-9CE9-88F251432735}"/>
                </a:ext>
              </a:extLst>
            </p:cNvPr>
            <p:cNvSpPr>
              <a:spLocks noEditPoints="1"/>
            </p:cNvSpPr>
            <p:nvPr/>
          </p:nvSpPr>
          <p:spPr bwMode="auto">
            <a:xfrm>
              <a:off x="8493125" y="4391025"/>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4" name="Freeform 115">
              <a:extLst>
                <a:ext uri="{FF2B5EF4-FFF2-40B4-BE49-F238E27FC236}">
                  <a16:creationId xmlns:a16="http://schemas.microsoft.com/office/drawing/2014/main" id="{8533486B-7A9B-44A2-8BE7-90C4BB138DD8}"/>
                </a:ext>
              </a:extLst>
            </p:cNvPr>
            <p:cNvSpPr>
              <a:spLocks/>
            </p:cNvSpPr>
            <p:nvPr/>
          </p:nvSpPr>
          <p:spPr bwMode="auto">
            <a:xfrm>
              <a:off x="8455025" y="4562475"/>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5" name="Freeform 116">
              <a:extLst>
                <a:ext uri="{FF2B5EF4-FFF2-40B4-BE49-F238E27FC236}">
                  <a16:creationId xmlns:a16="http://schemas.microsoft.com/office/drawing/2014/main" id="{92B904D9-30C0-4038-9671-FF1A3E35EAD4}"/>
                </a:ext>
              </a:extLst>
            </p:cNvPr>
            <p:cNvSpPr>
              <a:spLocks/>
            </p:cNvSpPr>
            <p:nvPr/>
          </p:nvSpPr>
          <p:spPr bwMode="auto">
            <a:xfrm>
              <a:off x="8766175" y="4321175"/>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6" name="Freeform 117">
              <a:extLst>
                <a:ext uri="{FF2B5EF4-FFF2-40B4-BE49-F238E27FC236}">
                  <a16:creationId xmlns:a16="http://schemas.microsoft.com/office/drawing/2014/main" id="{67141298-1508-448E-9F05-9F598A3CE601}"/>
                </a:ext>
              </a:extLst>
            </p:cNvPr>
            <p:cNvSpPr>
              <a:spLocks noEditPoints="1"/>
            </p:cNvSpPr>
            <p:nvPr/>
          </p:nvSpPr>
          <p:spPr bwMode="auto">
            <a:xfrm>
              <a:off x="8304213" y="3463925"/>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7" name="Freeform 118">
              <a:extLst>
                <a:ext uri="{FF2B5EF4-FFF2-40B4-BE49-F238E27FC236}">
                  <a16:creationId xmlns:a16="http://schemas.microsoft.com/office/drawing/2014/main" id="{2B43D003-32CD-45DF-94B2-1211AD4F2D34}"/>
                </a:ext>
              </a:extLst>
            </p:cNvPr>
            <p:cNvSpPr>
              <a:spLocks noEditPoints="1"/>
            </p:cNvSpPr>
            <p:nvPr/>
          </p:nvSpPr>
          <p:spPr bwMode="auto">
            <a:xfrm>
              <a:off x="8347075" y="3462338"/>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8" name="Freeform 119">
              <a:extLst>
                <a:ext uri="{FF2B5EF4-FFF2-40B4-BE49-F238E27FC236}">
                  <a16:creationId xmlns:a16="http://schemas.microsoft.com/office/drawing/2014/main" id="{618144C0-DF2C-41DD-B9AF-B7424DD46CCD}"/>
                </a:ext>
              </a:extLst>
            </p:cNvPr>
            <p:cNvSpPr>
              <a:spLocks noEditPoints="1"/>
            </p:cNvSpPr>
            <p:nvPr/>
          </p:nvSpPr>
          <p:spPr bwMode="auto">
            <a:xfrm>
              <a:off x="8301038" y="3657600"/>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9" name="Freeform 120">
              <a:extLst>
                <a:ext uri="{FF2B5EF4-FFF2-40B4-BE49-F238E27FC236}">
                  <a16:creationId xmlns:a16="http://schemas.microsoft.com/office/drawing/2014/main" id="{2B98BA73-D100-4828-8F6C-2ED0DC96F39F}"/>
                </a:ext>
              </a:extLst>
            </p:cNvPr>
            <p:cNvSpPr>
              <a:spLocks/>
            </p:cNvSpPr>
            <p:nvPr/>
          </p:nvSpPr>
          <p:spPr bwMode="auto">
            <a:xfrm>
              <a:off x="8396288" y="3635375"/>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0" name="Freeform 121">
              <a:extLst>
                <a:ext uri="{FF2B5EF4-FFF2-40B4-BE49-F238E27FC236}">
                  <a16:creationId xmlns:a16="http://schemas.microsoft.com/office/drawing/2014/main" id="{9B651F88-44F2-4E6D-8FFE-2004FFA22885}"/>
                </a:ext>
              </a:extLst>
            </p:cNvPr>
            <p:cNvSpPr>
              <a:spLocks/>
            </p:cNvSpPr>
            <p:nvPr/>
          </p:nvSpPr>
          <p:spPr bwMode="auto">
            <a:xfrm>
              <a:off x="8396288" y="3635375"/>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1" name="Freeform 122">
              <a:extLst>
                <a:ext uri="{FF2B5EF4-FFF2-40B4-BE49-F238E27FC236}">
                  <a16:creationId xmlns:a16="http://schemas.microsoft.com/office/drawing/2014/main" id="{A6261C51-68DA-46E3-A02A-784101ACD133}"/>
                </a:ext>
              </a:extLst>
            </p:cNvPr>
            <p:cNvSpPr>
              <a:spLocks/>
            </p:cNvSpPr>
            <p:nvPr/>
          </p:nvSpPr>
          <p:spPr bwMode="auto">
            <a:xfrm>
              <a:off x="8748713" y="3460750"/>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2" name="Rectangle 123">
              <a:extLst>
                <a:ext uri="{FF2B5EF4-FFF2-40B4-BE49-F238E27FC236}">
                  <a16:creationId xmlns:a16="http://schemas.microsoft.com/office/drawing/2014/main" id="{ECD2BEBF-D443-415B-8456-280EA7BA1329}"/>
                </a:ext>
              </a:extLst>
            </p:cNvPr>
            <p:cNvSpPr>
              <a:spLocks noChangeArrowheads="1"/>
            </p:cNvSpPr>
            <p:nvPr/>
          </p:nvSpPr>
          <p:spPr bwMode="auto">
            <a:xfrm>
              <a:off x="8313738" y="3746500"/>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3" name="Freeform 124">
              <a:extLst>
                <a:ext uri="{FF2B5EF4-FFF2-40B4-BE49-F238E27FC236}">
                  <a16:creationId xmlns:a16="http://schemas.microsoft.com/office/drawing/2014/main" id="{EFFA883A-0C2B-4A36-920E-C2E7D0B069EF}"/>
                </a:ext>
              </a:extLst>
            </p:cNvPr>
            <p:cNvSpPr>
              <a:spLocks/>
            </p:cNvSpPr>
            <p:nvPr/>
          </p:nvSpPr>
          <p:spPr bwMode="auto">
            <a:xfrm>
              <a:off x="8313738" y="37465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4" name="Freeform 125">
              <a:extLst>
                <a:ext uri="{FF2B5EF4-FFF2-40B4-BE49-F238E27FC236}">
                  <a16:creationId xmlns:a16="http://schemas.microsoft.com/office/drawing/2014/main" id="{AEDC5451-4692-42E9-85CC-90458C924392}"/>
                </a:ext>
              </a:extLst>
            </p:cNvPr>
            <p:cNvSpPr>
              <a:spLocks/>
            </p:cNvSpPr>
            <p:nvPr/>
          </p:nvSpPr>
          <p:spPr bwMode="auto">
            <a:xfrm>
              <a:off x="8643938" y="3473450"/>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5" name="Freeform 126">
              <a:extLst>
                <a:ext uri="{FF2B5EF4-FFF2-40B4-BE49-F238E27FC236}">
                  <a16:creationId xmlns:a16="http://schemas.microsoft.com/office/drawing/2014/main" id="{FE2D8096-2145-4439-83C2-7548EA31683A}"/>
                </a:ext>
              </a:extLst>
            </p:cNvPr>
            <p:cNvSpPr>
              <a:spLocks/>
            </p:cNvSpPr>
            <p:nvPr/>
          </p:nvSpPr>
          <p:spPr bwMode="auto">
            <a:xfrm>
              <a:off x="8961438" y="3308350"/>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6" name="Freeform 127">
              <a:extLst>
                <a:ext uri="{FF2B5EF4-FFF2-40B4-BE49-F238E27FC236}">
                  <a16:creationId xmlns:a16="http://schemas.microsoft.com/office/drawing/2014/main" id="{AF52478C-7357-47CD-923C-71A13558C934}"/>
                </a:ext>
              </a:extLst>
            </p:cNvPr>
            <p:cNvSpPr>
              <a:spLocks/>
            </p:cNvSpPr>
            <p:nvPr/>
          </p:nvSpPr>
          <p:spPr bwMode="auto">
            <a:xfrm>
              <a:off x="8851900" y="3187700"/>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7" name="Freeform 128">
              <a:extLst>
                <a:ext uri="{FF2B5EF4-FFF2-40B4-BE49-F238E27FC236}">
                  <a16:creationId xmlns:a16="http://schemas.microsoft.com/office/drawing/2014/main" id="{60266884-E9B7-40B0-ADC5-CFF5BF74321A}"/>
                </a:ext>
              </a:extLst>
            </p:cNvPr>
            <p:cNvSpPr>
              <a:spLocks/>
            </p:cNvSpPr>
            <p:nvPr/>
          </p:nvSpPr>
          <p:spPr bwMode="auto">
            <a:xfrm>
              <a:off x="9069388" y="3408363"/>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8" name="Freeform 129">
              <a:extLst>
                <a:ext uri="{FF2B5EF4-FFF2-40B4-BE49-F238E27FC236}">
                  <a16:creationId xmlns:a16="http://schemas.microsoft.com/office/drawing/2014/main" id="{2937999F-44E8-4691-A341-DD8937BEB659}"/>
                </a:ext>
              </a:extLst>
            </p:cNvPr>
            <p:cNvSpPr>
              <a:spLocks/>
            </p:cNvSpPr>
            <p:nvPr/>
          </p:nvSpPr>
          <p:spPr bwMode="auto">
            <a:xfrm>
              <a:off x="9075738" y="3408363"/>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9" name="Freeform 130">
              <a:extLst>
                <a:ext uri="{FF2B5EF4-FFF2-40B4-BE49-F238E27FC236}">
                  <a16:creationId xmlns:a16="http://schemas.microsoft.com/office/drawing/2014/main" id="{D769239B-9AD0-4B60-A330-75F8BA9FE0DA}"/>
                </a:ext>
              </a:extLst>
            </p:cNvPr>
            <p:cNvSpPr>
              <a:spLocks/>
            </p:cNvSpPr>
            <p:nvPr/>
          </p:nvSpPr>
          <p:spPr bwMode="auto">
            <a:xfrm>
              <a:off x="9004300" y="3370263"/>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0" name="Freeform 131">
              <a:extLst>
                <a:ext uri="{FF2B5EF4-FFF2-40B4-BE49-F238E27FC236}">
                  <a16:creationId xmlns:a16="http://schemas.microsoft.com/office/drawing/2014/main" id="{AB20D7DD-425A-4247-A068-0D0B18DEADCE}"/>
                </a:ext>
              </a:extLst>
            </p:cNvPr>
            <p:cNvSpPr>
              <a:spLocks/>
            </p:cNvSpPr>
            <p:nvPr/>
          </p:nvSpPr>
          <p:spPr bwMode="auto">
            <a:xfrm>
              <a:off x="9026525" y="3286125"/>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1" name="Freeform 132">
              <a:extLst>
                <a:ext uri="{FF2B5EF4-FFF2-40B4-BE49-F238E27FC236}">
                  <a16:creationId xmlns:a16="http://schemas.microsoft.com/office/drawing/2014/main" id="{5634F496-10AE-4DFC-9909-5856FCAAE852}"/>
                </a:ext>
              </a:extLst>
            </p:cNvPr>
            <p:cNvSpPr>
              <a:spLocks/>
            </p:cNvSpPr>
            <p:nvPr/>
          </p:nvSpPr>
          <p:spPr bwMode="auto">
            <a:xfrm>
              <a:off x="8974138" y="3343275"/>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2" name="Rectangle 133">
              <a:extLst>
                <a:ext uri="{FF2B5EF4-FFF2-40B4-BE49-F238E27FC236}">
                  <a16:creationId xmlns:a16="http://schemas.microsoft.com/office/drawing/2014/main" id="{9C720BF5-DB07-4816-AAB6-5D380C132230}"/>
                </a:ext>
              </a:extLst>
            </p:cNvPr>
            <p:cNvSpPr>
              <a:spLocks noChangeArrowheads="1"/>
            </p:cNvSpPr>
            <p:nvPr/>
          </p:nvSpPr>
          <p:spPr bwMode="auto">
            <a:xfrm>
              <a:off x="8974138" y="3454400"/>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3" name="Freeform 134">
              <a:extLst>
                <a:ext uri="{FF2B5EF4-FFF2-40B4-BE49-F238E27FC236}">
                  <a16:creationId xmlns:a16="http://schemas.microsoft.com/office/drawing/2014/main" id="{0A23B21A-D379-45BB-91EA-5366B7D64CD5}"/>
                </a:ext>
              </a:extLst>
            </p:cNvPr>
            <p:cNvSpPr>
              <a:spLocks/>
            </p:cNvSpPr>
            <p:nvPr/>
          </p:nvSpPr>
          <p:spPr bwMode="auto">
            <a:xfrm>
              <a:off x="9042400" y="3314700"/>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4" name="Freeform 135">
              <a:extLst>
                <a:ext uri="{FF2B5EF4-FFF2-40B4-BE49-F238E27FC236}">
                  <a16:creationId xmlns:a16="http://schemas.microsoft.com/office/drawing/2014/main" id="{964BCB7F-CCA7-4FA6-9926-42B83255E25E}"/>
                </a:ext>
              </a:extLst>
            </p:cNvPr>
            <p:cNvSpPr>
              <a:spLocks/>
            </p:cNvSpPr>
            <p:nvPr/>
          </p:nvSpPr>
          <p:spPr bwMode="auto">
            <a:xfrm>
              <a:off x="8777288" y="3149600"/>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5" name="Freeform 136">
              <a:extLst>
                <a:ext uri="{FF2B5EF4-FFF2-40B4-BE49-F238E27FC236}">
                  <a16:creationId xmlns:a16="http://schemas.microsoft.com/office/drawing/2014/main" id="{57EEC204-0B4A-4F70-9066-1828E5C718C4}"/>
                </a:ext>
              </a:extLst>
            </p:cNvPr>
            <p:cNvSpPr>
              <a:spLocks/>
            </p:cNvSpPr>
            <p:nvPr/>
          </p:nvSpPr>
          <p:spPr bwMode="auto">
            <a:xfrm>
              <a:off x="8777288" y="3184525"/>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6" name="Freeform 137">
              <a:extLst>
                <a:ext uri="{FF2B5EF4-FFF2-40B4-BE49-F238E27FC236}">
                  <a16:creationId xmlns:a16="http://schemas.microsoft.com/office/drawing/2014/main" id="{2E12B7F7-0D44-400A-8A75-D71E16C9092D}"/>
                </a:ext>
              </a:extLst>
            </p:cNvPr>
            <p:cNvSpPr>
              <a:spLocks noEditPoints="1"/>
            </p:cNvSpPr>
            <p:nvPr/>
          </p:nvSpPr>
          <p:spPr bwMode="auto">
            <a:xfrm>
              <a:off x="8985250" y="3187700"/>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7" name="Freeform 138">
              <a:extLst>
                <a:ext uri="{FF2B5EF4-FFF2-40B4-BE49-F238E27FC236}">
                  <a16:creationId xmlns:a16="http://schemas.microsoft.com/office/drawing/2014/main" id="{275651E3-C6FD-45BC-A6CB-0E6A8FDDE5E6}"/>
                </a:ext>
              </a:extLst>
            </p:cNvPr>
            <p:cNvSpPr>
              <a:spLocks/>
            </p:cNvSpPr>
            <p:nvPr/>
          </p:nvSpPr>
          <p:spPr bwMode="auto">
            <a:xfrm>
              <a:off x="8985250" y="3308350"/>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8" name="Freeform 139">
              <a:extLst>
                <a:ext uri="{FF2B5EF4-FFF2-40B4-BE49-F238E27FC236}">
                  <a16:creationId xmlns:a16="http://schemas.microsoft.com/office/drawing/2014/main" id="{AE6A0D8A-8F3A-4CCD-98FE-7DE369C2BB54}"/>
                </a:ext>
              </a:extLst>
            </p:cNvPr>
            <p:cNvSpPr>
              <a:spLocks/>
            </p:cNvSpPr>
            <p:nvPr/>
          </p:nvSpPr>
          <p:spPr bwMode="auto">
            <a:xfrm>
              <a:off x="8982075" y="3209925"/>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9" name="Freeform 140">
              <a:extLst>
                <a:ext uri="{FF2B5EF4-FFF2-40B4-BE49-F238E27FC236}">
                  <a16:creationId xmlns:a16="http://schemas.microsoft.com/office/drawing/2014/main" id="{754A76DC-D36D-4B0F-84B8-40643E23C859}"/>
                </a:ext>
              </a:extLst>
            </p:cNvPr>
            <p:cNvSpPr>
              <a:spLocks/>
            </p:cNvSpPr>
            <p:nvPr/>
          </p:nvSpPr>
          <p:spPr bwMode="auto">
            <a:xfrm>
              <a:off x="9069388" y="3408363"/>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0" name="Freeform 141">
              <a:extLst>
                <a:ext uri="{FF2B5EF4-FFF2-40B4-BE49-F238E27FC236}">
                  <a16:creationId xmlns:a16="http://schemas.microsoft.com/office/drawing/2014/main" id="{29970836-C68B-49AA-AEEE-010BC246D197}"/>
                </a:ext>
              </a:extLst>
            </p:cNvPr>
            <p:cNvSpPr>
              <a:spLocks/>
            </p:cNvSpPr>
            <p:nvPr/>
          </p:nvSpPr>
          <p:spPr bwMode="auto">
            <a:xfrm>
              <a:off x="9075738" y="3408363"/>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1" name="Freeform 142">
              <a:extLst>
                <a:ext uri="{FF2B5EF4-FFF2-40B4-BE49-F238E27FC236}">
                  <a16:creationId xmlns:a16="http://schemas.microsoft.com/office/drawing/2014/main" id="{09DFB750-A1D0-47EF-91C8-CECD2AEE2F13}"/>
                </a:ext>
              </a:extLst>
            </p:cNvPr>
            <p:cNvSpPr>
              <a:spLocks/>
            </p:cNvSpPr>
            <p:nvPr/>
          </p:nvSpPr>
          <p:spPr bwMode="auto">
            <a:xfrm>
              <a:off x="9005888" y="3371850"/>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2" name="Freeform 143">
              <a:extLst>
                <a:ext uri="{FF2B5EF4-FFF2-40B4-BE49-F238E27FC236}">
                  <a16:creationId xmlns:a16="http://schemas.microsoft.com/office/drawing/2014/main" id="{2A3456E9-D31F-4F70-889D-16AB3712D3E1}"/>
                </a:ext>
              </a:extLst>
            </p:cNvPr>
            <p:cNvSpPr>
              <a:spLocks noEditPoints="1"/>
            </p:cNvSpPr>
            <p:nvPr/>
          </p:nvSpPr>
          <p:spPr bwMode="auto">
            <a:xfrm>
              <a:off x="9026525" y="3286125"/>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3" name="Freeform 144">
              <a:extLst>
                <a:ext uri="{FF2B5EF4-FFF2-40B4-BE49-F238E27FC236}">
                  <a16:creationId xmlns:a16="http://schemas.microsoft.com/office/drawing/2014/main" id="{534FC600-7109-46DF-92C1-6EA6747A9AAE}"/>
                </a:ext>
              </a:extLst>
            </p:cNvPr>
            <p:cNvSpPr>
              <a:spLocks/>
            </p:cNvSpPr>
            <p:nvPr/>
          </p:nvSpPr>
          <p:spPr bwMode="auto">
            <a:xfrm>
              <a:off x="8977313" y="3343275"/>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4" name="Freeform 145">
              <a:extLst>
                <a:ext uri="{FF2B5EF4-FFF2-40B4-BE49-F238E27FC236}">
                  <a16:creationId xmlns:a16="http://schemas.microsoft.com/office/drawing/2014/main" id="{300C9C90-133A-4061-97C4-D7D8AE71A18B}"/>
                </a:ext>
              </a:extLst>
            </p:cNvPr>
            <p:cNvSpPr>
              <a:spLocks noEditPoints="1"/>
            </p:cNvSpPr>
            <p:nvPr/>
          </p:nvSpPr>
          <p:spPr bwMode="auto">
            <a:xfrm>
              <a:off x="9042400" y="3314700"/>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5" name="Freeform 146">
              <a:extLst>
                <a:ext uri="{FF2B5EF4-FFF2-40B4-BE49-F238E27FC236}">
                  <a16:creationId xmlns:a16="http://schemas.microsoft.com/office/drawing/2014/main" id="{8647C6BA-ACA0-4E4B-909A-F11D8318A498}"/>
                </a:ext>
              </a:extLst>
            </p:cNvPr>
            <p:cNvSpPr>
              <a:spLocks/>
            </p:cNvSpPr>
            <p:nvPr/>
          </p:nvSpPr>
          <p:spPr bwMode="auto">
            <a:xfrm>
              <a:off x="8936038" y="3168650"/>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6" name="Freeform 147">
              <a:extLst>
                <a:ext uri="{FF2B5EF4-FFF2-40B4-BE49-F238E27FC236}">
                  <a16:creationId xmlns:a16="http://schemas.microsoft.com/office/drawing/2014/main" id="{86737667-E543-4CDB-9D4A-8D44E830DFE5}"/>
                </a:ext>
              </a:extLst>
            </p:cNvPr>
            <p:cNvSpPr>
              <a:spLocks/>
            </p:cNvSpPr>
            <p:nvPr/>
          </p:nvSpPr>
          <p:spPr bwMode="auto">
            <a:xfrm>
              <a:off x="8899525" y="3346450"/>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7" name="Freeform 148">
              <a:extLst>
                <a:ext uri="{FF2B5EF4-FFF2-40B4-BE49-F238E27FC236}">
                  <a16:creationId xmlns:a16="http://schemas.microsoft.com/office/drawing/2014/main" id="{B6AD9761-2C7F-4329-B5B4-8F4C1F5763EC}"/>
                </a:ext>
              </a:extLst>
            </p:cNvPr>
            <p:cNvSpPr>
              <a:spLocks/>
            </p:cNvSpPr>
            <p:nvPr/>
          </p:nvSpPr>
          <p:spPr bwMode="auto">
            <a:xfrm>
              <a:off x="8913813" y="3359150"/>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8" name="Freeform 149">
              <a:extLst>
                <a:ext uri="{FF2B5EF4-FFF2-40B4-BE49-F238E27FC236}">
                  <a16:creationId xmlns:a16="http://schemas.microsoft.com/office/drawing/2014/main" id="{88AF5797-CFF5-4CD8-B8E4-F48E5C02CFD2}"/>
                </a:ext>
              </a:extLst>
            </p:cNvPr>
            <p:cNvSpPr>
              <a:spLocks noEditPoints="1"/>
            </p:cNvSpPr>
            <p:nvPr/>
          </p:nvSpPr>
          <p:spPr bwMode="auto">
            <a:xfrm>
              <a:off x="8947150" y="3427413"/>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9" name="Freeform 150">
              <a:extLst>
                <a:ext uri="{FF2B5EF4-FFF2-40B4-BE49-F238E27FC236}">
                  <a16:creationId xmlns:a16="http://schemas.microsoft.com/office/drawing/2014/main" id="{2113D952-AF7E-44F4-87F0-3E9BF47075D8}"/>
                </a:ext>
              </a:extLst>
            </p:cNvPr>
            <p:cNvSpPr>
              <a:spLocks/>
            </p:cNvSpPr>
            <p:nvPr/>
          </p:nvSpPr>
          <p:spPr bwMode="auto">
            <a:xfrm>
              <a:off x="8913813" y="3371850"/>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0" name="Freeform 151">
              <a:extLst>
                <a:ext uri="{FF2B5EF4-FFF2-40B4-BE49-F238E27FC236}">
                  <a16:creationId xmlns:a16="http://schemas.microsoft.com/office/drawing/2014/main" id="{5B5BB4B6-A524-4046-983C-A4DF868BDF57}"/>
                </a:ext>
              </a:extLst>
            </p:cNvPr>
            <p:cNvSpPr>
              <a:spLocks/>
            </p:cNvSpPr>
            <p:nvPr/>
          </p:nvSpPr>
          <p:spPr bwMode="auto">
            <a:xfrm>
              <a:off x="9070975" y="3340100"/>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1" name="Freeform 152">
              <a:extLst>
                <a:ext uri="{FF2B5EF4-FFF2-40B4-BE49-F238E27FC236}">
                  <a16:creationId xmlns:a16="http://schemas.microsoft.com/office/drawing/2014/main" id="{7F8ADE9B-7773-4B13-926B-773A7C0B86C8}"/>
                </a:ext>
              </a:extLst>
            </p:cNvPr>
            <p:cNvSpPr>
              <a:spLocks noEditPoints="1"/>
            </p:cNvSpPr>
            <p:nvPr/>
          </p:nvSpPr>
          <p:spPr bwMode="auto">
            <a:xfrm>
              <a:off x="8193088" y="3429000"/>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2" name="Freeform 153">
              <a:extLst>
                <a:ext uri="{FF2B5EF4-FFF2-40B4-BE49-F238E27FC236}">
                  <a16:creationId xmlns:a16="http://schemas.microsoft.com/office/drawing/2014/main" id="{83099B85-A3F0-4B0D-A880-750E7F203042}"/>
                </a:ext>
              </a:extLst>
            </p:cNvPr>
            <p:cNvSpPr>
              <a:spLocks noEditPoints="1"/>
            </p:cNvSpPr>
            <p:nvPr/>
          </p:nvSpPr>
          <p:spPr bwMode="auto">
            <a:xfrm>
              <a:off x="8066088" y="3719513"/>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3" name="Freeform 154">
              <a:extLst>
                <a:ext uri="{FF2B5EF4-FFF2-40B4-BE49-F238E27FC236}">
                  <a16:creationId xmlns:a16="http://schemas.microsoft.com/office/drawing/2014/main" id="{432DFABE-AD4B-4BDE-A609-86AE6CDB213D}"/>
                </a:ext>
              </a:extLst>
            </p:cNvPr>
            <p:cNvSpPr>
              <a:spLocks/>
            </p:cNvSpPr>
            <p:nvPr/>
          </p:nvSpPr>
          <p:spPr bwMode="auto">
            <a:xfrm>
              <a:off x="9278938" y="3813175"/>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4" name="Freeform 155">
              <a:extLst>
                <a:ext uri="{FF2B5EF4-FFF2-40B4-BE49-F238E27FC236}">
                  <a16:creationId xmlns:a16="http://schemas.microsoft.com/office/drawing/2014/main" id="{48031B42-76D5-4195-91C3-11219638EE5C}"/>
                </a:ext>
              </a:extLst>
            </p:cNvPr>
            <p:cNvSpPr>
              <a:spLocks/>
            </p:cNvSpPr>
            <p:nvPr/>
          </p:nvSpPr>
          <p:spPr bwMode="auto">
            <a:xfrm>
              <a:off x="9305925" y="3829050"/>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5" name="Freeform 156">
              <a:extLst>
                <a:ext uri="{FF2B5EF4-FFF2-40B4-BE49-F238E27FC236}">
                  <a16:creationId xmlns:a16="http://schemas.microsoft.com/office/drawing/2014/main" id="{F0BEF857-332F-429E-A94E-BE9B8A4B4EAB}"/>
                </a:ext>
              </a:extLst>
            </p:cNvPr>
            <p:cNvSpPr>
              <a:spLocks/>
            </p:cNvSpPr>
            <p:nvPr/>
          </p:nvSpPr>
          <p:spPr bwMode="auto">
            <a:xfrm>
              <a:off x="9278938" y="3848100"/>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6" name="Freeform 157">
              <a:extLst>
                <a:ext uri="{FF2B5EF4-FFF2-40B4-BE49-F238E27FC236}">
                  <a16:creationId xmlns:a16="http://schemas.microsoft.com/office/drawing/2014/main" id="{0849EAE4-54DE-41E8-B0DC-6C2C8F682F17}"/>
                </a:ext>
              </a:extLst>
            </p:cNvPr>
            <p:cNvSpPr>
              <a:spLocks/>
            </p:cNvSpPr>
            <p:nvPr/>
          </p:nvSpPr>
          <p:spPr bwMode="auto">
            <a:xfrm>
              <a:off x="9002713" y="4192588"/>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7" name="Freeform 158">
              <a:extLst>
                <a:ext uri="{FF2B5EF4-FFF2-40B4-BE49-F238E27FC236}">
                  <a16:creationId xmlns:a16="http://schemas.microsoft.com/office/drawing/2014/main" id="{5D17EC14-C5FD-457E-800C-E0DD70EA6FFD}"/>
                </a:ext>
              </a:extLst>
            </p:cNvPr>
            <p:cNvSpPr>
              <a:spLocks/>
            </p:cNvSpPr>
            <p:nvPr/>
          </p:nvSpPr>
          <p:spPr bwMode="auto">
            <a:xfrm>
              <a:off x="9101138" y="4230688"/>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8" name="Freeform 159">
              <a:extLst>
                <a:ext uri="{FF2B5EF4-FFF2-40B4-BE49-F238E27FC236}">
                  <a16:creationId xmlns:a16="http://schemas.microsoft.com/office/drawing/2014/main" id="{840F01F5-ACF3-4432-8050-EBA8BE0C2583}"/>
                </a:ext>
              </a:extLst>
            </p:cNvPr>
            <p:cNvSpPr>
              <a:spLocks/>
            </p:cNvSpPr>
            <p:nvPr/>
          </p:nvSpPr>
          <p:spPr bwMode="auto">
            <a:xfrm>
              <a:off x="9109075" y="4235450"/>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9" name="Freeform 160">
              <a:extLst>
                <a:ext uri="{FF2B5EF4-FFF2-40B4-BE49-F238E27FC236}">
                  <a16:creationId xmlns:a16="http://schemas.microsoft.com/office/drawing/2014/main" id="{45B32606-D2E2-4FF0-9C96-4521A5F76990}"/>
                </a:ext>
              </a:extLst>
            </p:cNvPr>
            <p:cNvSpPr>
              <a:spLocks/>
            </p:cNvSpPr>
            <p:nvPr/>
          </p:nvSpPr>
          <p:spPr bwMode="auto">
            <a:xfrm>
              <a:off x="9067800" y="4187825"/>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0" name="Freeform 161">
              <a:extLst>
                <a:ext uri="{FF2B5EF4-FFF2-40B4-BE49-F238E27FC236}">
                  <a16:creationId xmlns:a16="http://schemas.microsoft.com/office/drawing/2014/main" id="{42488DA3-4BB8-490B-B83C-A630ADB2CED8}"/>
                </a:ext>
              </a:extLst>
            </p:cNvPr>
            <p:cNvSpPr>
              <a:spLocks/>
            </p:cNvSpPr>
            <p:nvPr/>
          </p:nvSpPr>
          <p:spPr bwMode="auto">
            <a:xfrm>
              <a:off x="9067800" y="4187825"/>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1" name="Freeform 162">
              <a:extLst>
                <a:ext uri="{FF2B5EF4-FFF2-40B4-BE49-F238E27FC236}">
                  <a16:creationId xmlns:a16="http://schemas.microsoft.com/office/drawing/2014/main" id="{8755437B-6627-4AF2-B147-CA06D2778856}"/>
                </a:ext>
              </a:extLst>
            </p:cNvPr>
            <p:cNvSpPr>
              <a:spLocks/>
            </p:cNvSpPr>
            <p:nvPr/>
          </p:nvSpPr>
          <p:spPr bwMode="auto">
            <a:xfrm>
              <a:off x="9056688" y="4217988"/>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2" name="Freeform 163">
              <a:extLst>
                <a:ext uri="{FF2B5EF4-FFF2-40B4-BE49-F238E27FC236}">
                  <a16:creationId xmlns:a16="http://schemas.microsoft.com/office/drawing/2014/main" id="{26914581-DD5A-4953-882E-0DEF059CE4F9}"/>
                </a:ext>
              </a:extLst>
            </p:cNvPr>
            <p:cNvSpPr>
              <a:spLocks/>
            </p:cNvSpPr>
            <p:nvPr/>
          </p:nvSpPr>
          <p:spPr bwMode="auto">
            <a:xfrm>
              <a:off x="9056688" y="4217988"/>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3" name="Freeform 164">
              <a:extLst>
                <a:ext uri="{FF2B5EF4-FFF2-40B4-BE49-F238E27FC236}">
                  <a16:creationId xmlns:a16="http://schemas.microsoft.com/office/drawing/2014/main" id="{CF366768-A22E-4A1F-83B6-909247D0F4D8}"/>
                </a:ext>
              </a:extLst>
            </p:cNvPr>
            <p:cNvSpPr>
              <a:spLocks/>
            </p:cNvSpPr>
            <p:nvPr/>
          </p:nvSpPr>
          <p:spPr bwMode="auto">
            <a:xfrm>
              <a:off x="9126538" y="4256088"/>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4" name="Freeform 165">
              <a:extLst>
                <a:ext uri="{FF2B5EF4-FFF2-40B4-BE49-F238E27FC236}">
                  <a16:creationId xmlns:a16="http://schemas.microsoft.com/office/drawing/2014/main" id="{CA87B6EB-1D0C-475B-8A08-87F1379E4492}"/>
                </a:ext>
              </a:extLst>
            </p:cNvPr>
            <p:cNvSpPr>
              <a:spLocks/>
            </p:cNvSpPr>
            <p:nvPr/>
          </p:nvSpPr>
          <p:spPr bwMode="auto">
            <a:xfrm>
              <a:off x="9180513" y="4275138"/>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5" name="Freeform 166">
              <a:extLst>
                <a:ext uri="{FF2B5EF4-FFF2-40B4-BE49-F238E27FC236}">
                  <a16:creationId xmlns:a16="http://schemas.microsoft.com/office/drawing/2014/main" id="{9ACFCB7B-2112-4DA6-A098-29BAD960AE3E}"/>
                </a:ext>
              </a:extLst>
            </p:cNvPr>
            <p:cNvSpPr>
              <a:spLocks noEditPoints="1"/>
            </p:cNvSpPr>
            <p:nvPr/>
          </p:nvSpPr>
          <p:spPr bwMode="auto">
            <a:xfrm>
              <a:off x="9028113" y="4192588"/>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6" name="Freeform 167">
              <a:extLst>
                <a:ext uri="{FF2B5EF4-FFF2-40B4-BE49-F238E27FC236}">
                  <a16:creationId xmlns:a16="http://schemas.microsoft.com/office/drawing/2014/main" id="{79E560A2-1579-439E-B3B2-1D529126C2D7}"/>
                </a:ext>
              </a:extLst>
            </p:cNvPr>
            <p:cNvSpPr>
              <a:spLocks/>
            </p:cNvSpPr>
            <p:nvPr/>
          </p:nvSpPr>
          <p:spPr bwMode="auto">
            <a:xfrm>
              <a:off x="9234488" y="43830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7" name="Freeform 168">
              <a:extLst>
                <a:ext uri="{FF2B5EF4-FFF2-40B4-BE49-F238E27FC236}">
                  <a16:creationId xmlns:a16="http://schemas.microsoft.com/office/drawing/2014/main" id="{B93B0BEE-6456-4236-AF8D-E89D33B52429}"/>
                </a:ext>
              </a:extLst>
            </p:cNvPr>
            <p:cNvSpPr>
              <a:spLocks noEditPoints="1"/>
            </p:cNvSpPr>
            <p:nvPr/>
          </p:nvSpPr>
          <p:spPr bwMode="auto">
            <a:xfrm>
              <a:off x="9002713" y="4192588"/>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8" name="Freeform 169">
              <a:extLst>
                <a:ext uri="{FF2B5EF4-FFF2-40B4-BE49-F238E27FC236}">
                  <a16:creationId xmlns:a16="http://schemas.microsoft.com/office/drawing/2014/main" id="{54D6FE4E-AFA6-4125-9BF2-A2C41F9E4291}"/>
                </a:ext>
              </a:extLst>
            </p:cNvPr>
            <p:cNvSpPr>
              <a:spLocks/>
            </p:cNvSpPr>
            <p:nvPr/>
          </p:nvSpPr>
          <p:spPr bwMode="auto">
            <a:xfrm>
              <a:off x="9101138" y="4248150"/>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9" name="Freeform 170">
              <a:extLst>
                <a:ext uri="{FF2B5EF4-FFF2-40B4-BE49-F238E27FC236}">
                  <a16:creationId xmlns:a16="http://schemas.microsoft.com/office/drawing/2014/main" id="{C2531F91-1134-4C0E-9B5B-0F8892D3176E}"/>
                </a:ext>
              </a:extLst>
            </p:cNvPr>
            <p:cNvSpPr>
              <a:spLocks/>
            </p:cNvSpPr>
            <p:nvPr/>
          </p:nvSpPr>
          <p:spPr bwMode="auto">
            <a:xfrm>
              <a:off x="9109075" y="4252913"/>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0" name="Freeform 171">
              <a:extLst>
                <a:ext uri="{FF2B5EF4-FFF2-40B4-BE49-F238E27FC236}">
                  <a16:creationId xmlns:a16="http://schemas.microsoft.com/office/drawing/2014/main" id="{3118DAF7-4B2E-405E-9379-B3FCB4C63624}"/>
                </a:ext>
              </a:extLst>
            </p:cNvPr>
            <p:cNvSpPr>
              <a:spLocks/>
            </p:cNvSpPr>
            <p:nvPr/>
          </p:nvSpPr>
          <p:spPr bwMode="auto">
            <a:xfrm>
              <a:off x="9056688" y="4217988"/>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1" name="Freeform 172">
              <a:extLst>
                <a:ext uri="{FF2B5EF4-FFF2-40B4-BE49-F238E27FC236}">
                  <a16:creationId xmlns:a16="http://schemas.microsoft.com/office/drawing/2014/main" id="{F91F76AD-26EB-4CEA-8BB7-DD7CD91FDE6C}"/>
                </a:ext>
              </a:extLst>
            </p:cNvPr>
            <p:cNvSpPr>
              <a:spLocks/>
            </p:cNvSpPr>
            <p:nvPr/>
          </p:nvSpPr>
          <p:spPr bwMode="auto">
            <a:xfrm>
              <a:off x="9056688" y="4217988"/>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2" name="Freeform 173">
              <a:extLst>
                <a:ext uri="{FF2B5EF4-FFF2-40B4-BE49-F238E27FC236}">
                  <a16:creationId xmlns:a16="http://schemas.microsoft.com/office/drawing/2014/main" id="{4D0E983E-8C47-4256-8F8F-043D165B5C4C}"/>
                </a:ext>
              </a:extLst>
            </p:cNvPr>
            <p:cNvSpPr>
              <a:spLocks/>
            </p:cNvSpPr>
            <p:nvPr/>
          </p:nvSpPr>
          <p:spPr bwMode="auto">
            <a:xfrm>
              <a:off x="9126538" y="4265613"/>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3" name="Freeform 174">
              <a:extLst>
                <a:ext uri="{FF2B5EF4-FFF2-40B4-BE49-F238E27FC236}">
                  <a16:creationId xmlns:a16="http://schemas.microsoft.com/office/drawing/2014/main" id="{9FADD3E7-0EAA-4CFC-A5AC-A6D26C694BE1}"/>
                </a:ext>
              </a:extLst>
            </p:cNvPr>
            <p:cNvSpPr>
              <a:spLocks/>
            </p:cNvSpPr>
            <p:nvPr/>
          </p:nvSpPr>
          <p:spPr bwMode="auto">
            <a:xfrm>
              <a:off x="8027988" y="3455988"/>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4" name="Freeform 175">
              <a:extLst>
                <a:ext uri="{FF2B5EF4-FFF2-40B4-BE49-F238E27FC236}">
                  <a16:creationId xmlns:a16="http://schemas.microsoft.com/office/drawing/2014/main" id="{DFC81094-D5D5-4001-8C1D-050521907DB4}"/>
                </a:ext>
              </a:extLst>
            </p:cNvPr>
            <p:cNvSpPr>
              <a:spLocks/>
            </p:cNvSpPr>
            <p:nvPr/>
          </p:nvSpPr>
          <p:spPr bwMode="auto">
            <a:xfrm>
              <a:off x="8123238" y="3475038"/>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5" name="Freeform 176">
              <a:extLst>
                <a:ext uri="{FF2B5EF4-FFF2-40B4-BE49-F238E27FC236}">
                  <a16:creationId xmlns:a16="http://schemas.microsoft.com/office/drawing/2014/main" id="{7E148C61-8ACC-4E5F-9096-0B95147A2830}"/>
                </a:ext>
              </a:extLst>
            </p:cNvPr>
            <p:cNvSpPr>
              <a:spLocks/>
            </p:cNvSpPr>
            <p:nvPr/>
          </p:nvSpPr>
          <p:spPr bwMode="auto">
            <a:xfrm>
              <a:off x="8199438" y="3535363"/>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6" name="Freeform 177">
              <a:extLst>
                <a:ext uri="{FF2B5EF4-FFF2-40B4-BE49-F238E27FC236}">
                  <a16:creationId xmlns:a16="http://schemas.microsoft.com/office/drawing/2014/main" id="{E8E4B2FF-3C8E-4BD9-B18D-97CDE02DF3F2}"/>
                </a:ext>
              </a:extLst>
            </p:cNvPr>
            <p:cNvSpPr>
              <a:spLocks/>
            </p:cNvSpPr>
            <p:nvPr/>
          </p:nvSpPr>
          <p:spPr bwMode="auto">
            <a:xfrm>
              <a:off x="8250238" y="3502025"/>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7" name="Freeform 178">
              <a:extLst>
                <a:ext uri="{FF2B5EF4-FFF2-40B4-BE49-F238E27FC236}">
                  <a16:creationId xmlns:a16="http://schemas.microsoft.com/office/drawing/2014/main" id="{21BB8E93-6F01-4987-8CA5-5E5630EDAA88}"/>
                </a:ext>
              </a:extLst>
            </p:cNvPr>
            <p:cNvSpPr>
              <a:spLocks/>
            </p:cNvSpPr>
            <p:nvPr/>
          </p:nvSpPr>
          <p:spPr bwMode="auto">
            <a:xfrm>
              <a:off x="8239125" y="3533775"/>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8" name="Freeform 179">
              <a:extLst>
                <a:ext uri="{FF2B5EF4-FFF2-40B4-BE49-F238E27FC236}">
                  <a16:creationId xmlns:a16="http://schemas.microsoft.com/office/drawing/2014/main" id="{FED7D627-658B-4C84-AA5E-B0D3BA42CE19}"/>
                </a:ext>
              </a:extLst>
            </p:cNvPr>
            <p:cNvSpPr>
              <a:spLocks/>
            </p:cNvSpPr>
            <p:nvPr/>
          </p:nvSpPr>
          <p:spPr bwMode="auto">
            <a:xfrm>
              <a:off x="8228013" y="3511550"/>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9" name="Freeform 180">
              <a:extLst>
                <a:ext uri="{FF2B5EF4-FFF2-40B4-BE49-F238E27FC236}">
                  <a16:creationId xmlns:a16="http://schemas.microsoft.com/office/drawing/2014/main" id="{40411889-204B-4667-A28B-63E33EDE9C52}"/>
                </a:ext>
              </a:extLst>
            </p:cNvPr>
            <p:cNvSpPr>
              <a:spLocks/>
            </p:cNvSpPr>
            <p:nvPr/>
          </p:nvSpPr>
          <p:spPr bwMode="auto">
            <a:xfrm>
              <a:off x="8259763" y="3522663"/>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0" name="Freeform 181">
              <a:extLst>
                <a:ext uri="{FF2B5EF4-FFF2-40B4-BE49-F238E27FC236}">
                  <a16:creationId xmlns:a16="http://schemas.microsoft.com/office/drawing/2014/main" id="{ADEAC166-23D7-4D71-B8D1-1EE1A927987B}"/>
                </a:ext>
              </a:extLst>
            </p:cNvPr>
            <p:cNvSpPr>
              <a:spLocks/>
            </p:cNvSpPr>
            <p:nvPr/>
          </p:nvSpPr>
          <p:spPr bwMode="auto">
            <a:xfrm>
              <a:off x="8135938" y="3521075"/>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1" name="Freeform 182">
              <a:extLst>
                <a:ext uri="{FF2B5EF4-FFF2-40B4-BE49-F238E27FC236}">
                  <a16:creationId xmlns:a16="http://schemas.microsoft.com/office/drawing/2014/main" id="{1A46DE54-FEDB-4CC4-9D52-985689179398}"/>
                </a:ext>
              </a:extLst>
            </p:cNvPr>
            <p:cNvSpPr>
              <a:spLocks noEditPoints="1"/>
            </p:cNvSpPr>
            <p:nvPr/>
          </p:nvSpPr>
          <p:spPr bwMode="auto">
            <a:xfrm>
              <a:off x="8159750" y="3462338"/>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2" name="Freeform 183">
              <a:extLst>
                <a:ext uri="{FF2B5EF4-FFF2-40B4-BE49-F238E27FC236}">
                  <a16:creationId xmlns:a16="http://schemas.microsoft.com/office/drawing/2014/main" id="{407EEDBA-9AF9-4AF4-B445-DEABB075EE7D}"/>
                </a:ext>
              </a:extLst>
            </p:cNvPr>
            <p:cNvSpPr>
              <a:spLocks/>
            </p:cNvSpPr>
            <p:nvPr/>
          </p:nvSpPr>
          <p:spPr bwMode="auto">
            <a:xfrm>
              <a:off x="8197850" y="3475038"/>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3" name="Freeform 184">
              <a:extLst>
                <a:ext uri="{FF2B5EF4-FFF2-40B4-BE49-F238E27FC236}">
                  <a16:creationId xmlns:a16="http://schemas.microsoft.com/office/drawing/2014/main" id="{44CE7619-8302-4067-A1CF-763E687737A5}"/>
                </a:ext>
              </a:extLst>
            </p:cNvPr>
            <p:cNvSpPr>
              <a:spLocks/>
            </p:cNvSpPr>
            <p:nvPr/>
          </p:nvSpPr>
          <p:spPr bwMode="auto">
            <a:xfrm>
              <a:off x="8256588" y="3487738"/>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4" name="Freeform 185">
              <a:extLst>
                <a:ext uri="{FF2B5EF4-FFF2-40B4-BE49-F238E27FC236}">
                  <a16:creationId xmlns:a16="http://schemas.microsoft.com/office/drawing/2014/main" id="{EF865C4B-C61E-46E3-AC49-56113619DC21}"/>
                </a:ext>
              </a:extLst>
            </p:cNvPr>
            <p:cNvSpPr>
              <a:spLocks/>
            </p:cNvSpPr>
            <p:nvPr/>
          </p:nvSpPr>
          <p:spPr bwMode="auto">
            <a:xfrm>
              <a:off x="8159750" y="3462338"/>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5" name="Freeform 186">
              <a:extLst>
                <a:ext uri="{FF2B5EF4-FFF2-40B4-BE49-F238E27FC236}">
                  <a16:creationId xmlns:a16="http://schemas.microsoft.com/office/drawing/2014/main" id="{5AAF87B6-C410-4C0B-9A86-B5605885829C}"/>
                </a:ext>
              </a:extLst>
            </p:cNvPr>
            <p:cNvSpPr>
              <a:spLocks noEditPoints="1"/>
            </p:cNvSpPr>
            <p:nvPr/>
          </p:nvSpPr>
          <p:spPr bwMode="auto">
            <a:xfrm>
              <a:off x="8059738" y="3622675"/>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6" name="Freeform 187">
              <a:extLst>
                <a:ext uri="{FF2B5EF4-FFF2-40B4-BE49-F238E27FC236}">
                  <a16:creationId xmlns:a16="http://schemas.microsoft.com/office/drawing/2014/main" id="{A3F0A27D-1E58-4994-ADF9-D137BA057B2B}"/>
                </a:ext>
              </a:extLst>
            </p:cNvPr>
            <p:cNvSpPr>
              <a:spLocks/>
            </p:cNvSpPr>
            <p:nvPr/>
          </p:nvSpPr>
          <p:spPr bwMode="auto">
            <a:xfrm>
              <a:off x="8059738" y="3573463"/>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grpSp>
      <p:sp>
        <p:nvSpPr>
          <p:cNvPr id="247" name="Title 1">
            <a:extLst>
              <a:ext uri="{FF2B5EF4-FFF2-40B4-BE49-F238E27FC236}">
                <a16:creationId xmlns:a16="http://schemas.microsoft.com/office/drawing/2014/main" id="{27DE7802-728F-42F3-8260-0D2FB376928D}"/>
              </a:ext>
            </a:extLst>
          </p:cNvPr>
          <p:cNvSpPr txBox="1">
            <a:spLocks/>
          </p:cNvSpPr>
          <p:nvPr/>
        </p:nvSpPr>
        <p:spPr>
          <a:xfrm>
            <a:off x="580468" y="3692121"/>
            <a:ext cx="8505688" cy="23391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latin typeface="Segoe UI Semilight" panose="020B0402040204020203" pitchFamily="34" charset="0"/>
                <a:cs typeface="Segoe UI Semilight" panose="020B0402040204020203" pitchFamily="34" charset="0"/>
              </a:rPr>
              <a:t>Demo:</a:t>
            </a:r>
          </a:p>
          <a:p>
            <a:endParaRPr lang="en-GB" sz="5400" dirty="0">
              <a:latin typeface="Segoe UI Semilight" panose="020B0402040204020203" pitchFamily="34" charset="0"/>
              <a:cs typeface="Segoe UI Semilight" panose="020B0402040204020203" pitchFamily="34" charset="0"/>
            </a:endParaRPr>
          </a:p>
          <a:p>
            <a:r>
              <a:rPr lang="en-GB" sz="4400" dirty="0">
                <a:latin typeface="Segoe UI Semilight" panose="020B0402040204020203" pitchFamily="34" charset="0"/>
                <a:cs typeface="Segoe UI Semilight" panose="020B0402040204020203" pitchFamily="34" charset="0"/>
              </a:rPr>
              <a:t>Create assessment</a:t>
            </a:r>
          </a:p>
        </p:txBody>
      </p:sp>
    </p:spTree>
    <p:extLst>
      <p:ext uri="{BB962C8B-B14F-4D97-AF65-F5344CB8AC3E}">
        <p14:creationId xmlns:p14="http://schemas.microsoft.com/office/powerpoint/2010/main" val="5643645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DEBC7-0D1D-4946-97BD-F23E67F432E4}"/>
              </a:ext>
            </a:extLst>
          </p:cNvPr>
          <p:cNvSpPr>
            <a:spLocks noGrp="1"/>
          </p:cNvSpPr>
          <p:nvPr>
            <p:ph type="title"/>
          </p:nvPr>
        </p:nvSpPr>
        <p:spPr/>
        <p:txBody>
          <a:bodyPr/>
          <a:lstStyle/>
          <a:p>
            <a:r>
              <a:rPr lang="en-GB" dirty="0"/>
              <a:t>Understand dependencies	</a:t>
            </a:r>
          </a:p>
        </p:txBody>
      </p:sp>
      <p:sp>
        <p:nvSpPr>
          <p:cNvPr id="2" name="TextBox 1">
            <a:extLst>
              <a:ext uri="{FF2B5EF4-FFF2-40B4-BE49-F238E27FC236}">
                <a16:creationId xmlns:a16="http://schemas.microsoft.com/office/drawing/2014/main" id="{806F03AE-2AC8-48CD-BBAB-98EBE95768A7}"/>
              </a:ext>
            </a:extLst>
          </p:cNvPr>
          <p:cNvSpPr txBox="1"/>
          <p:nvPr/>
        </p:nvSpPr>
        <p:spPr>
          <a:xfrm>
            <a:off x="269240" y="1873045"/>
            <a:ext cx="1062981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latin typeface="Segoe UI Semilight" panose="020B0402040204020203" pitchFamily="34" charset="0"/>
                <a:cs typeface="Segoe UI Semilight" panose="020B0402040204020203" pitchFamily="34" charset="0"/>
              </a:rPr>
              <a:t>Operations Management Suite Agent</a:t>
            </a:r>
          </a:p>
          <a:p>
            <a:pPr marL="285750" indent="-285750">
              <a:buFont typeface="Arial" panose="020B0604020202020204" pitchFamily="34" charset="0"/>
              <a:buChar char="•"/>
            </a:pPr>
            <a:endParaRPr lang="en-GB" sz="2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GB" sz="2400" dirty="0">
                <a:latin typeface="Segoe UI Semilight" panose="020B0402040204020203" pitchFamily="34" charset="0"/>
                <a:cs typeface="Segoe UI Semilight" panose="020B0402040204020203" pitchFamily="34" charset="0"/>
              </a:rPr>
              <a:t>Operations Management Suite Dependency Agent</a:t>
            </a:r>
          </a:p>
        </p:txBody>
      </p:sp>
    </p:spTree>
    <p:extLst>
      <p:ext uri="{BB962C8B-B14F-4D97-AF65-F5344CB8AC3E}">
        <p14:creationId xmlns:p14="http://schemas.microsoft.com/office/powerpoint/2010/main" val="3884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B7CFD21D-1B25-4677-ABC0-F2E989763C99}"/>
              </a:ext>
            </a:extLst>
          </p:cNvPr>
          <p:cNvGrpSpPr/>
          <p:nvPr/>
        </p:nvGrpSpPr>
        <p:grpSpPr>
          <a:xfrm>
            <a:off x="5769661" y="1423598"/>
            <a:ext cx="6369734" cy="4342783"/>
            <a:chOff x="6294438" y="2125663"/>
            <a:chExt cx="5684837" cy="3300412"/>
          </a:xfrm>
        </p:grpSpPr>
        <p:sp>
          <p:nvSpPr>
            <p:cNvPr id="64" name="AutoShape 3">
              <a:extLst>
                <a:ext uri="{FF2B5EF4-FFF2-40B4-BE49-F238E27FC236}">
                  <a16:creationId xmlns:a16="http://schemas.microsoft.com/office/drawing/2014/main" id="{F56DBCD0-7556-4B91-8A8B-DC22DFBF9150}"/>
                </a:ext>
              </a:extLst>
            </p:cNvPr>
            <p:cNvSpPr>
              <a:spLocks noChangeAspect="1" noChangeArrowheads="1" noTextEdit="1"/>
            </p:cNvSpPr>
            <p:nvPr/>
          </p:nvSpPr>
          <p:spPr bwMode="auto">
            <a:xfrm>
              <a:off x="6294438" y="2125663"/>
              <a:ext cx="5684837"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5" name="Rectangle 6">
              <a:extLst>
                <a:ext uri="{FF2B5EF4-FFF2-40B4-BE49-F238E27FC236}">
                  <a16:creationId xmlns:a16="http://schemas.microsoft.com/office/drawing/2014/main" id="{8AE7748F-3950-409D-B4A5-1D8E2A393E1C}"/>
                </a:ext>
              </a:extLst>
            </p:cNvPr>
            <p:cNvSpPr>
              <a:spLocks noChangeArrowheads="1"/>
            </p:cNvSpPr>
            <p:nvPr/>
          </p:nvSpPr>
          <p:spPr bwMode="auto">
            <a:xfrm>
              <a:off x="6296025" y="2127250"/>
              <a:ext cx="568325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6" name="Freeform 7">
              <a:extLst>
                <a:ext uri="{FF2B5EF4-FFF2-40B4-BE49-F238E27FC236}">
                  <a16:creationId xmlns:a16="http://schemas.microsoft.com/office/drawing/2014/main" id="{D9CB72C4-A003-4846-AD00-8016E767844E}"/>
                </a:ext>
              </a:extLst>
            </p:cNvPr>
            <p:cNvSpPr>
              <a:spLocks/>
            </p:cNvSpPr>
            <p:nvPr/>
          </p:nvSpPr>
          <p:spPr bwMode="auto">
            <a:xfrm>
              <a:off x="9229725" y="2486025"/>
              <a:ext cx="1160462" cy="636587"/>
            </a:xfrm>
            <a:custGeom>
              <a:avLst/>
              <a:gdLst>
                <a:gd name="T0" fmla="*/ 58 w 784"/>
                <a:gd name="T1" fmla="*/ 317 h 432"/>
                <a:gd name="T2" fmla="*/ 123 w 784"/>
                <a:gd name="T3" fmla="*/ 317 h 432"/>
                <a:gd name="T4" fmla="*/ 111 w 784"/>
                <a:gd name="T5" fmla="*/ 263 h 432"/>
                <a:gd name="T6" fmla="*/ 231 w 784"/>
                <a:gd name="T7" fmla="*/ 142 h 432"/>
                <a:gd name="T8" fmla="*/ 281 w 784"/>
                <a:gd name="T9" fmla="*/ 153 h 432"/>
                <a:gd name="T10" fmla="*/ 443 w 784"/>
                <a:gd name="T11" fmla="*/ 0 h 432"/>
                <a:gd name="T12" fmla="*/ 606 w 784"/>
                <a:gd name="T13" fmla="*/ 162 h 432"/>
                <a:gd name="T14" fmla="*/ 606 w 784"/>
                <a:gd name="T15" fmla="*/ 162 h 432"/>
                <a:gd name="T16" fmla="*/ 727 w 784"/>
                <a:gd name="T17" fmla="*/ 283 h 432"/>
                <a:gd name="T18" fmla="*/ 722 w 784"/>
                <a:gd name="T19" fmla="*/ 317 h 432"/>
                <a:gd name="T20" fmla="*/ 727 w 784"/>
                <a:gd name="T21" fmla="*/ 317 h 432"/>
                <a:gd name="T22" fmla="*/ 784 w 784"/>
                <a:gd name="T23" fmla="*/ 374 h 432"/>
                <a:gd name="T24" fmla="*/ 727 w 784"/>
                <a:gd name="T25" fmla="*/ 432 h 432"/>
                <a:gd name="T26" fmla="*/ 58 w 784"/>
                <a:gd name="T27" fmla="*/ 432 h 432"/>
                <a:gd name="T28" fmla="*/ 0 w 784"/>
                <a:gd name="T29" fmla="*/ 374 h 432"/>
                <a:gd name="T30" fmla="*/ 58 w 784"/>
                <a:gd name="T31" fmla="*/ 3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432">
                  <a:moveTo>
                    <a:pt x="58" y="317"/>
                  </a:moveTo>
                  <a:cubicBezTo>
                    <a:pt x="123" y="317"/>
                    <a:pt x="123" y="317"/>
                    <a:pt x="123" y="317"/>
                  </a:cubicBezTo>
                  <a:cubicBezTo>
                    <a:pt x="115" y="300"/>
                    <a:pt x="111" y="282"/>
                    <a:pt x="111" y="263"/>
                  </a:cubicBezTo>
                  <a:cubicBezTo>
                    <a:pt x="111" y="196"/>
                    <a:pt x="165" y="142"/>
                    <a:pt x="231" y="142"/>
                  </a:cubicBezTo>
                  <a:cubicBezTo>
                    <a:pt x="249" y="142"/>
                    <a:pt x="266" y="146"/>
                    <a:pt x="281" y="153"/>
                  </a:cubicBezTo>
                  <a:cubicBezTo>
                    <a:pt x="286" y="67"/>
                    <a:pt x="357" y="0"/>
                    <a:pt x="443" y="0"/>
                  </a:cubicBezTo>
                  <a:cubicBezTo>
                    <a:pt x="533" y="0"/>
                    <a:pt x="606" y="72"/>
                    <a:pt x="606" y="162"/>
                  </a:cubicBezTo>
                  <a:cubicBezTo>
                    <a:pt x="606" y="162"/>
                    <a:pt x="606" y="162"/>
                    <a:pt x="606" y="162"/>
                  </a:cubicBezTo>
                  <a:cubicBezTo>
                    <a:pt x="673" y="162"/>
                    <a:pt x="727" y="216"/>
                    <a:pt x="727" y="283"/>
                  </a:cubicBezTo>
                  <a:cubicBezTo>
                    <a:pt x="727" y="295"/>
                    <a:pt x="725" y="306"/>
                    <a:pt x="722" y="317"/>
                  </a:cubicBezTo>
                  <a:cubicBezTo>
                    <a:pt x="727" y="317"/>
                    <a:pt x="727" y="317"/>
                    <a:pt x="727" y="317"/>
                  </a:cubicBezTo>
                  <a:cubicBezTo>
                    <a:pt x="758" y="317"/>
                    <a:pt x="784" y="342"/>
                    <a:pt x="784" y="374"/>
                  </a:cubicBezTo>
                  <a:cubicBezTo>
                    <a:pt x="784" y="406"/>
                    <a:pt x="758" y="432"/>
                    <a:pt x="727" y="432"/>
                  </a:cubicBezTo>
                  <a:cubicBezTo>
                    <a:pt x="58" y="432"/>
                    <a:pt x="58" y="432"/>
                    <a:pt x="58" y="432"/>
                  </a:cubicBezTo>
                  <a:cubicBezTo>
                    <a:pt x="26" y="432"/>
                    <a:pt x="0" y="406"/>
                    <a:pt x="0" y="374"/>
                  </a:cubicBezTo>
                  <a:cubicBezTo>
                    <a:pt x="0" y="342"/>
                    <a:pt x="26" y="317"/>
                    <a:pt x="58" y="3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7" name="Freeform 8">
              <a:extLst>
                <a:ext uri="{FF2B5EF4-FFF2-40B4-BE49-F238E27FC236}">
                  <a16:creationId xmlns:a16="http://schemas.microsoft.com/office/drawing/2014/main" id="{920D6718-816A-4A01-B8B5-82D735955185}"/>
                </a:ext>
              </a:extLst>
            </p:cNvPr>
            <p:cNvSpPr>
              <a:spLocks/>
            </p:cNvSpPr>
            <p:nvPr/>
          </p:nvSpPr>
          <p:spPr bwMode="auto">
            <a:xfrm>
              <a:off x="9424988" y="2536825"/>
              <a:ext cx="1069975" cy="585787"/>
            </a:xfrm>
            <a:custGeom>
              <a:avLst/>
              <a:gdLst>
                <a:gd name="T0" fmla="*/ 53 w 722"/>
                <a:gd name="T1" fmla="*/ 292 h 398"/>
                <a:gd name="T2" fmla="*/ 114 w 722"/>
                <a:gd name="T3" fmla="*/ 292 h 398"/>
                <a:gd name="T4" fmla="*/ 102 w 722"/>
                <a:gd name="T5" fmla="*/ 242 h 398"/>
                <a:gd name="T6" fmla="*/ 213 w 722"/>
                <a:gd name="T7" fmla="*/ 131 h 398"/>
                <a:gd name="T8" fmla="*/ 259 w 722"/>
                <a:gd name="T9" fmla="*/ 141 h 398"/>
                <a:gd name="T10" fmla="*/ 408 w 722"/>
                <a:gd name="T11" fmla="*/ 0 h 398"/>
                <a:gd name="T12" fmla="*/ 558 w 722"/>
                <a:gd name="T13" fmla="*/ 150 h 398"/>
                <a:gd name="T14" fmla="*/ 558 w 722"/>
                <a:gd name="T15" fmla="*/ 150 h 398"/>
                <a:gd name="T16" fmla="*/ 669 w 722"/>
                <a:gd name="T17" fmla="*/ 261 h 398"/>
                <a:gd name="T18" fmla="*/ 665 w 722"/>
                <a:gd name="T19" fmla="*/ 292 h 398"/>
                <a:gd name="T20" fmla="*/ 669 w 722"/>
                <a:gd name="T21" fmla="*/ 292 h 398"/>
                <a:gd name="T22" fmla="*/ 722 w 722"/>
                <a:gd name="T23" fmla="*/ 345 h 398"/>
                <a:gd name="T24" fmla="*/ 669 w 722"/>
                <a:gd name="T25" fmla="*/ 398 h 398"/>
                <a:gd name="T26" fmla="*/ 53 w 722"/>
                <a:gd name="T27" fmla="*/ 398 h 398"/>
                <a:gd name="T28" fmla="*/ 0 w 722"/>
                <a:gd name="T29" fmla="*/ 345 h 398"/>
                <a:gd name="T30" fmla="*/ 53 w 722"/>
                <a:gd name="T31" fmla="*/ 29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398">
                  <a:moveTo>
                    <a:pt x="53" y="292"/>
                  </a:moveTo>
                  <a:cubicBezTo>
                    <a:pt x="114" y="292"/>
                    <a:pt x="114" y="292"/>
                    <a:pt x="114" y="292"/>
                  </a:cubicBezTo>
                  <a:cubicBezTo>
                    <a:pt x="106" y="277"/>
                    <a:pt x="102" y="260"/>
                    <a:pt x="102" y="242"/>
                  </a:cubicBezTo>
                  <a:cubicBezTo>
                    <a:pt x="102" y="181"/>
                    <a:pt x="152" y="131"/>
                    <a:pt x="213" y="131"/>
                  </a:cubicBezTo>
                  <a:cubicBezTo>
                    <a:pt x="229" y="131"/>
                    <a:pt x="245" y="135"/>
                    <a:pt x="259" y="141"/>
                  </a:cubicBezTo>
                  <a:cubicBezTo>
                    <a:pt x="263" y="62"/>
                    <a:pt x="328" y="0"/>
                    <a:pt x="408" y="0"/>
                  </a:cubicBezTo>
                  <a:cubicBezTo>
                    <a:pt x="491" y="0"/>
                    <a:pt x="558" y="67"/>
                    <a:pt x="558" y="150"/>
                  </a:cubicBezTo>
                  <a:cubicBezTo>
                    <a:pt x="558" y="150"/>
                    <a:pt x="558" y="150"/>
                    <a:pt x="558" y="150"/>
                  </a:cubicBezTo>
                  <a:cubicBezTo>
                    <a:pt x="619" y="150"/>
                    <a:pt x="669" y="199"/>
                    <a:pt x="669" y="261"/>
                  </a:cubicBezTo>
                  <a:cubicBezTo>
                    <a:pt x="669" y="272"/>
                    <a:pt x="667" y="282"/>
                    <a:pt x="665" y="292"/>
                  </a:cubicBezTo>
                  <a:cubicBezTo>
                    <a:pt x="669" y="292"/>
                    <a:pt x="669" y="292"/>
                    <a:pt x="669" y="292"/>
                  </a:cubicBezTo>
                  <a:cubicBezTo>
                    <a:pt x="698" y="292"/>
                    <a:pt x="722" y="316"/>
                    <a:pt x="722" y="345"/>
                  </a:cubicBezTo>
                  <a:cubicBezTo>
                    <a:pt x="722" y="374"/>
                    <a:pt x="698" y="398"/>
                    <a:pt x="669" y="398"/>
                  </a:cubicBezTo>
                  <a:cubicBezTo>
                    <a:pt x="53" y="398"/>
                    <a:pt x="53" y="398"/>
                    <a:pt x="53" y="398"/>
                  </a:cubicBezTo>
                  <a:cubicBezTo>
                    <a:pt x="24" y="398"/>
                    <a:pt x="0" y="374"/>
                    <a:pt x="0" y="345"/>
                  </a:cubicBezTo>
                  <a:cubicBezTo>
                    <a:pt x="0" y="316"/>
                    <a:pt x="24" y="292"/>
                    <a:pt x="53" y="2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8" name="Oval 9">
              <a:extLst>
                <a:ext uri="{FF2B5EF4-FFF2-40B4-BE49-F238E27FC236}">
                  <a16:creationId xmlns:a16="http://schemas.microsoft.com/office/drawing/2014/main" id="{8577C99D-15F7-401F-A32E-5022B569FE76}"/>
                </a:ext>
              </a:extLst>
            </p:cNvPr>
            <p:cNvSpPr>
              <a:spLocks noChangeArrowheads="1"/>
            </p:cNvSpPr>
            <p:nvPr/>
          </p:nvSpPr>
          <p:spPr bwMode="auto">
            <a:xfrm>
              <a:off x="7515225" y="4229100"/>
              <a:ext cx="50800" cy="4762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69" name="Oval 10">
              <a:extLst>
                <a:ext uri="{FF2B5EF4-FFF2-40B4-BE49-F238E27FC236}">
                  <a16:creationId xmlns:a16="http://schemas.microsoft.com/office/drawing/2014/main" id="{F9EB3043-8ABB-43A7-8198-6DC0601F551D}"/>
                </a:ext>
              </a:extLst>
            </p:cNvPr>
            <p:cNvSpPr>
              <a:spLocks noChangeArrowheads="1"/>
            </p:cNvSpPr>
            <p:nvPr/>
          </p:nvSpPr>
          <p:spPr bwMode="auto">
            <a:xfrm>
              <a:off x="10293350" y="3340100"/>
              <a:ext cx="34925" cy="365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0" name="Oval 11">
              <a:extLst>
                <a:ext uri="{FF2B5EF4-FFF2-40B4-BE49-F238E27FC236}">
                  <a16:creationId xmlns:a16="http://schemas.microsoft.com/office/drawing/2014/main" id="{D39A2014-93D9-48E3-9AD3-7C664DDE5819}"/>
                </a:ext>
              </a:extLst>
            </p:cNvPr>
            <p:cNvSpPr>
              <a:spLocks noChangeArrowheads="1"/>
            </p:cNvSpPr>
            <p:nvPr/>
          </p:nvSpPr>
          <p:spPr bwMode="auto">
            <a:xfrm>
              <a:off x="7727950" y="4862513"/>
              <a:ext cx="47625"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1" name="Oval 12">
              <a:extLst>
                <a:ext uri="{FF2B5EF4-FFF2-40B4-BE49-F238E27FC236}">
                  <a16:creationId xmlns:a16="http://schemas.microsoft.com/office/drawing/2014/main" id="{30868B86-893F-47DA-8B8A-51C6D956F7FA}"/>
                </a:ext>
              </a:extLst>
            </p:cNvPr>
            <p:cNvSpPr>
              <a:spLocks noChangeArrowheads="1"/>
            </p:cNvSpPr>
            <p:nvPr/>
          </p:nvSpPr>
          <p:spPr bwMode="auto">
            <a:xfrm>
              <a:off x="8448675" y="2911475"/>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2" name="Oval 13">
              <a:extLst>
                <a:ext uri="{FF2B5EF4-FFF2-40B4-BE49-F238E27FC236}">
                  <a16:creationId xmlns:a16="http://schemas.microsoft.com/office/drawing/2014/main" id="{2AA0FAB4-2AA4-456B-BC19-B05ED1F6F307}"/>
                </a:ext>
              </a:extLst>
            </p:cNvPr>
            <p:cNvSpPr>
              <a:spLocks noChangeArrowheads="1"/>
            </p:cNvSpPr>
            <p:nvPr/>
          </p:nvSpPr>
          <p:spPr bwMode="auto">
            <a:xfrm>
              <a:off x="6570663" y="3859213"/>
              <a:ext cx="34925" cy="3333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3" name="Oval 14">
              <a:extLst>
                <a:ext uri="{FF2B5EF4-FFF2-40B4-BE49-F238E27FC236}">
                  <a16:creationId xmlns:a16="http://schemas.microsoft.com/office/drawing/2014/main" id="{C8190AF4-5B55-4268-BB20-3B18816A6F32}"/>
                </a:ext>
              </a:extLst>
            </p:cNvPr>
            <p:cNvSpPr>
              <a:spLocks noChangeArrowheads="1"/>
            </p:cNvSpPr>
            <p:nvPr/>
          </p:nvSpPr>
          <p:spPr bwMode="auto">
            <a:xfrm>
              <a:off x="7097713" y="2305050"/>
              <a:ext cx="34925" cy="36512"/>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4" name="Oval 15">
              <a:extLst>
                <a:ext uri="{FF2B5EF4-FFF2-40B4-BE49-F238E27FC236}">
                  <a16:creationId xmlns:a16="http://schemas.microsoft.com/office/drawing/2014/main" id="{F984A856-5AE1-470E-B874-3B67A7ABF2AF}"/>
                </a:ext>
              </a:extLst>
            </p:cNvPr>
            <p:cNvSpPr>
              <a:spLocks noChangeArrowheads="1"/>
            </p:cNvSpPr>
            <p:nvPr/>
          </p:nvSpPr>
          <p:spPr bwMode="auto">
            <a:xfrm>
              <a:off x="10220325" y="4570413"/>
              <a:ext cx="73025" cy="7143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5" name="Oval 16">
              <a:extLst>
                <a:ext uri="{FF2B5EF4-FFF2-40B4-BE49-F238E27FC236}">
                  <a16:creationId xmlns:a16="http://schemas.microsoft.com/office/drawing/2014/main" id="{AA3418E4-AA53-485C-9455-4633D4CB6B59}"/>
                </a:ext>
              </a:extLst>
            </p:cNvPr>
            <p:cNvSpPr>
              <a:spLocks noChangeArrowheads="1"/>
            </p:cNvSpPr>
            <p:nvPr/>
          </p:nvSpPr>
          <p:spPr bwMode="auto">
            <a:xfrm>
              <a:off x="11312525" y="3289300"/>
              <a:ext cx="28575"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6" name="Oval 17">
              <a:extLst>
                <a:ext uri="{FF2B5EF4-FFF2-40B4-BE49-F238E27FC236}">
                  <a16:creationId xmlns:a16="http://schemas.microsoft.com/office/drawing/2014/main" id="{7FB0608E-4937-4548-B03B-E69D5646D2DB}"/>
                </a:ext>
              </a:extLst>
            </p:cNvPr>
            <p:cNvSpPr>
              <a:spLocks noChangeArrowheads="1"/>
            </p:cNvSpPr>
            <p:nvPr/>
          </p:nvSpPr>
          <p:spPr bwMode="auto">
            <a:xfrm>
              <a:off x="10839450" y="4443413"/>
              <a:ext cx="30162"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7" name="Oval 18">
              <a:extLst>
                <a:ext uri="{FF2B5EF4-FFF2-40B4-BE49-F238E27FC236}">
                  <a16:creationId xmlns:a16="http://schemas.microsoft.com/office/drawing/2014/main" id="{2267E7AA-6258-45DE-A433-73CBB6D4720A}"/>
                </a:ext>
              </a:extLst>
            </p:cNvPr>
            <p:cNvSpPr>
              <a:spLocks noChangeArrowheads="1"/>
            </p:cNvSpPr>
            <p:nvPr/>
          </p:nvSpPr>
          <p:spPr bwMode="auto">
            <a:xfrm>
              <a:off x="10853738" y="4872038"/>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8" name="Oval 19">
              <a:extLst>
                <a:ext uri="{FF2B5EF4-FFF2-40B4-BE49-F238E27FC236}">
                  <a16:creationId xmlns:a16="http://schemas.microsoft.com/office/drawing/2014/main" id="{FE538AEB-11B4-44BA-B3D4-F15D90A7734E}"/>
                </a:ext>
              </a:extLst>
            </p:cNvPr>
            <p:cNvSpPr>
              <a:spLocks noChangeArrowheads="1"/>
            </p:cNvSpPr>
            <p:nvPr/>
          </p:nvSpPr>
          <p:spPr bwMode="auto">
            <a:xfrm>
              <a:off x="10399713" y="40767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79" name="Oval 20">
              <a:extLst>
                <a:ext uri="{FF2B5EF4-FFF2-40B4-BE49-F238E27FC236}">
                  <a16:creationId xmlns:a16="http://schemas.microsoft.com/office/drawing/2014/main" id="{8E643444-3BF1-4516-994D-E312B1A5B0ED}"/>
                </a:ext>
              </a:extLst>
            </p:cNvPr>
            <p:cNvSpPr>
              <a:spLocks noChangeArrowheads="1"/>
            </p:cNvSpPr>
            <p:nvPr/>
          </p:nvSpPr>
          <p:spPr bwMode="auto">
            <a:xfrm>
              <a:off x="9901238" y="4306888"/>
              <a:ext cx="26987"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0" name="Oval 21">
              <a:extLst>
                <a:ext uri="{FF2B5EF4-FFF2-40B4-BE49-F238E27FC236}">
                  <a16:creationId xmlns:a16="http://schemas.microsoft.com/office/drawing/2014/main" id="{75AB60A2-E9C8-4462-8151-8E3DB847C16B}"/>
                </a:ext>
              </a:extLst>
            </p:cNvPr>
            <p:cNvSpPr>
              <a:spLocks noChangeArrowheads="1"/>
            </p:cNvSpPr>
            <p:nvPr/>
          </p:nvSpPr>
          <p:spPr bwMode="auto">
            <a:xfrm>
              <a:off x="11298238" y="4537075"/>
              <a:ext cx="28575" cy="26987"/>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1" name="Oval 22">
              <a:extLst>
                <a:ext uri="{FF2B5EF4-FFF2-40B4-BE49-F238E27FC236}">
                  <a16:creationId xmlns:a16="http://schemas.microsoft.com/office/drawing/2014/main" id="{29B21993-3978-49CA-A9B7-93ACBF9843DB}"/>
                </a:ext>
              </a:extLst>
            </p:cNvPr>
            <p:cNvSpPr>
              <a:spLocks noChangeArrowheads="1"/>
            </p:cNvSpPr>
            <p:nvPr/>
          </p:nvSpPr>
          <p:spPr bwMode="auto">
            <a:xfrm>
              <a:off x="11160125" y="3810000"/>
              <a:ext cx="28575" cy="2857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2" name="Oval 23">
              <a:extLst>
                <a:ext uri="{FF2B5EF4-FFF2-40B4-BE49-F238E27FC236}">
                  <a16:creationId xmlns:a16="http://schemas.microsoft.com/office/drawing/2014/main" id="{572FBB47-2337-4CC2-8593-76AB88472801}"/>
                </a:ext>
              </a:extLst>
            </p:cNvPr>
            <p:cNvSpPr>
              <a:spLocks noChangeArrowheads="1"/>
            </p:cNvSpPr>
            <p:nvPr/>
          </p:nvSpPr>
          <p:spPr bwMode="auto">
            <a:xfrm>
              <a:off x="6842125" y="3317875"/>
              <a:ext cx="30162"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3" name="Oval 24">
              <a:extLst>
                <a:ext uri="{FF2B5EF4-FFF2-40B4-BE49-F238E27FC236}">
                  <a16:creationId xmlns:a16="http://schemas.microsoft.com/office/drawing/2014/main" id="{2FB2AD0A-823B-4569-9355-3D53F7858CC8}"/>
                </a:ext>
              </a:extLst>
            </p:cNvPr>
            <p:cNvSpPr>
              <a:spLocks noChangeArrowheads="1"/>
            </p:cNvSpPr>
            <p:nvPr/>
          </p:nvSpPr>
          <p:spPr bwMode="auto">
            <a:xfrm>
              <a:off x="6856413" y="4478338"/>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4" name="Oval 25">
              <a:extLst>
                <a:ext uri="{FF2B5EF4-FFF2-40B4-BE49-F238E27FC236}">
                  <a16:creationId xmlns:a16="http://schemas.microsoft.com/office/drawing/2014/main" id="{58C0E4CB-FD15-4C7A-B569-E118F9598C55}"/>
                </a:ext>
              </a:extLst>
            </p:cNvPr>
            <p:cNvSpPr>
              <a:spLocks noChangeArrowheads="1"/>
            </p:cNvSpPr>
            <p:nvPr/>
          </p:nvSpPr>
          <p:spPr bwMode="auto">
            <a:xfrm>
              <a:off x="7197725" y="46736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5" name="Oval 26">
              <a:extLst>
                <a:ext uri="{FF2B5EF4-FFF2-40B4-BE49-F238E27FC236}">
                  <a16:creationId xmlns:a16="http://schemas.microsoft.com/office/drawing/2014/main" id="{E4A70BD5-1147-44C8-A1FA-6C4F7DD3D52C}"/>
                </a:ext>
              </a:extLst>
            </p:cNvPr>
            <p:cNvSpPr>
              <a:spLocks noChangeArrowheads="1"/>
            </p:cNvSpPr>
            <p:nvPr/>
          </p:nvSpPr>
          <p:spPr bwMode="auto">
            <a:xfrm>
              <a:off x="8788400" y="485775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6" name="Oval 27">
              <a:extLst>
                <a:ext uri="{FF2B5EF4-FFF2-40B4-BE49-F238E27FC236}">
                  <a16:creationId xmlns:a16="http://schemas.microsoft.com/office/drawing/2014/main" id="{E06F3E4C-A518-4EB7-B52F-5F4449ED0610}"/>
                </a:ext>
              </a:extLst>
            </p:cNvPr>
            <p:cNvSpPr>
              <a:spLocks noChangeArrowheads="1"/>
            </p:cNvSpPr>
            <p:nvPr/>
          </p:nvSpPr>
          <p:spPr bwMode="auto">
            <a:xfrm>
              <a:off x="9282113" y="4775200"/>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7" name="Oval 28">
              <a:extLst>
                <a:ext uri="{FF2B5EF4-FFF2-40B4-BE49-F238E27FC236}">
                  <a16:creationId xmlns:a16="http://schemas.microsoft.com/office/drawing/2014/main" id="{ACB1CFC1-73D0-484B-A6C0-D3BCD2C1592D}"/>
                </a:ext>
              </a:extLst>
            </p:cNvPr>
            <p:cNvSpPr>
              <a:spLocks noChangeArrowheads="1"/>
            </p:cNvSpPr>
            <p:nvPr/>
          </p:nvSpPr>
          <p:spPr bwMode="auto">
            <a:xfrm>
              <a:off x="8107363" y="4394200"/>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8" name="Oval 29">
              <a:extLst>
                <a:ext uri="{FF2B5EF4-FFF2-40B4-BE49-F238E27FC236}">
                  <a16:creationId xmlns:a16="http://schemas.microsoft.com/office/drawing/2014/main" id="{FD7197F2-D292-432C-A171-0CBEB646653A}"/>
                </a:ext>
              </a:extLst>
            </p:cNvPr>
            <p:cNvSpPr>
              <a:spLocks noChangeArrowheads="1"/>
            </p:cNvSpPr>
            <p:nvPr/>
          </p:nvSpPr>
          <p:spPr bwMode="auto">
            <a:xfrm>
              <a:off x="6556375" y="2727325"/>
              <a:ext cx="28575"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89" name="Oval 30">
              <a:extLst>
                <a:ext uri="{FF2B5EF4-FFF2-40B4-BE49-F238E27FC236}">
                  <a16:creationId xmlns:a16="http://schemas.microsoft.com/office/drawing/2014/main" id="{6707ED87-88FD-4A8E-A5EE-002F5F772DE2}"/>
                </a:ext>
              </a:extLst>
            </p:cNvPr>
            <p:cNvSpPr>
              <a:spLocks noChangeArrowheads="1"/>
            </p:cNvSpPr>
            <p:nvPr/>
          </p:nvSpPr>
          <p:spPr bwMode="auto">
            <a:xfrm>
              <a:off x="7775575" y="2525713"/>
              <a:ext cx="28575" cy="28575"/>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0" name="Oval 31">
              <a:extLst>
                <a:ext uri="{FF2B5EF4-FFF2-40B4-BE49-F238E27FC236}">
                  <a16:creationId xmlns:a16="http://schemas.microsoft.com/office/drawing/2014/main" id="{B5610129-766D-432D-8D33-027DCD9B65E6}"/>
                </a:ext>
              </a:extLst>
            </p:cNvPr>
            <p:cNvSpPr>
              <a:spLocks noChangeArrowheads="1"/>
            </p:cNvSpPr>
            <p:nvPr/>
          </p:nvSpPr>
          <p:spPr bwMode="auto">
            <a:xfrm>
              <a:off x="9282113" y="25400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1" name="Oval 32">
              <a:extLst>
                <a:ext uri="{FF2B5EF4-FFF2-40B4-BE49-F238E27FC236}">
                  <a16:creationId xmlns:a16="http://schemas.microsoft.com/office/drawing/2014/main" id="{9F440B68-750F-45E2-B698-6152C660411D}"/>
                </a:ext>
              </a:extLst>
            </p:cNvPr>
            <p:cNvSpPr>
              <a:spLocks noChangeArrowheads="1"/>
            </p:cNvSpPr>
            <p:nvPr/>
          </p:nvSpPr>
          <p:spPr bwMode="auto">
            <a:xfrm>
              <a:off x="10604500" y="2682875"/>
              <a:ext cx="26987"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2" name="Oval 33">
              <a:extLst>
                <a:ext uri="{FF2B5EF4-FFF2-40B4-BE49-F238E27FC236}">
                  <a16:creationId xmlns:a16="http://schemas.microsoft.com/office/drawing/2014/main" id="{F49B883B-4B74-4EF1-9EBB-C7F07FAD8292}"/>
                </a:ext>
              </a:extLst>
            </p:cNvPr>
            <p:cNvSpPr>
              <a:spLocks noChangeArrowheads="1"/>
            </p:cNvSpPr>
            <p:nvPr/>
          </p:nvSpPr>
          <p:spPr bwMode="auto">
            <a:xfrm>
              <a:off x="11060113" y="2554288"/>
              <a:ext cx="63500" cy="6191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3" name="Oval 34">
              <a:extLst>
                <a:ext uri="{FF2B5EF4-FFF2-40B4-BE49-F238E27FC236}">
                  <a16:creationId xmlns:a16="http://schemas.microsoft.com/office/drawing/2014/main" id="{3F45798D-F34A-4723-BAE1-0D1B607E48CB}"/>
                </a:ext>
              </a:extLst>
            </p:cNvPr>
            <p:cNvSpPr>
              <a:spLocks noChangeArrowheads="1"/>
            </p:cNvSpPr>
            <p:nvPr/>
          </p:nvSpPr>
          <p:spPr bwMode="auto">
            <a:xfrm>
              <a:off x="10002838" y="3683000"/>
              <a:ext cx="42862" cy="42862"/>
            </a:xfrm>
            <a:prstGeom prst="ellipse">
              <a:avLst/>
            </a:pr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4" name="Freeform 35">
              <a:extLst>
                <a:ext uri="{FF2B5EF4-FFF2-40B4-BE49-F238E27FC236}">
                  <a16:creationId xmlns:a16="http://schemas.microsoft.com/office/drawing/2014/main" id="{E7924931-0732-48ED-9D67-56A23D1BC7E6}"/>
                </a:ext>
              </a:extLst>
            </p:cNvPr>
            <p:cNvSpPr>
              <a:spLocks/>
            </p:cNvSpPr>
            <p:nvPr/>
          </p:nvSpPr>
          <p:spPr bwMode="auto">
            <a:xfrm>
              <a:off x="7375525" y="3379788"/>
              <a:ext cx="128587" cy="127000"/>
            </a:xfrm>
            <a:custGeom>
              <a:avLst/>
              <a:gdLst>
                <a:gd name="T0" fmla="*/ 40 w 81"/>
                <a:gd name="T1" fmla="*/ 0 h 80"/>
                <a:gd name="T2" fmla="*/ 45 w 81"/>
                <a:gd name="T3" fmla="*/ 36 h 80"/>
                <a:gd name="T4" fmla="*/ 81 w 81"/>
                <a:gd name="T5" fmla="*/ 40 h 80"/>
                <a:gd name="T6" fmla="*/ 45 w 81"/>
                <a:gd name="T7" fmla="*/ 45 h 80"/>
                <a:gd name="T8" fmla="*/ 40 w 81"/>
                <a:gd name="T9" fmla="*/ 80 h 80"/>
                <a:gd name="T10" fmla="*/ 35 w 81"/>
                <a:gd name="T11" fmla="*/ 45 h 80"/>
                <a:gd name="T12" fmla="*/ 0 w 81"/>
                <a:gd name="T13" fmla="*/ 40 h 80"/>
                <a:gd name="T14" fmla="*/ 35 w 81"/>
                <a:gd name="T15" fmla="*/ 36 h 80"/>
                <a:gd name="T16" fmla="*/ 40 w 81"/>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0">
                  <a:moveTo>
                    <a:pt x="40" y="0"/>
                  </a:moveTo>
                  <a:lnTo>
                    <a:pt x="45" y="36"/>
                  </a:lnTo>
                  <a:lnTo>
                    <a:pt x="81" y="40"/>
                  </a:lnTo>
                  <a:lnTo>
                    <a:pt x="45" y="45"/>
                  </a:lnTo>
                  <a:lnTo>
                    <a:pt x="40" y="80"/>
                  </a:lnTo>
                  <a:lnTo>
                    <a:pt x="35" y="45"/>
                  </a:lnTo>
                  <a:lnTo>
                    <a:pt x="0" y="40"/>
                  </a:lnTo>
                  <a:lnTo>
                    <a:pt x="35" y="36"/>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5" name="Freeform 36">
              <a:extLst>
                <a:ext uri="{FF2B5EF4-FFF2-40B4-BE49-F238E27FC236}">
                  <a16:creationId xmlns:a16="http://schemas.microsoft.com/office/drawing/2014/main" id="{0F4DC2FE-D5FD-4476-99E7-A81AFFD73C09}"/>
                </a:ext>
              </a:extLst>
            </p:cNvPr>
            <p:cNvSpPr>
              <a:spLocks/>
            </p:cNvSpPr>
            <p:nvPr/>
          </p:nvSpPr>
          <p:spPr bwMode="auto">
            <a:xfrm>
              <a:off x="10775950" y="3425825"/>
              <a:ext cx="128587" cy="128587"/>
            </a:xfrm>
            <a:custGeom>
              <a:avLst/>
              <a:gdLst>
                <a:gd name="T0" fmla="*/ 40 w 81"/>
                <a:gd name="T1" fmla="*/ 0 h 81"/>
                <a:gd name="T2" fmla="*/ 46 w 81"/>
                <a:gd name="T3" fmla="*/ 35 h 81"/>
                <a:gd name="T4" fmla="*/ 81 w 81"/>
                <a:gd name="T5" fmla="*/ 41 h 81"/>
                <a:gd name="T6" fmla="*/ 46 w 81"/>
                <a:gd name="T7" fmla="*/ 46 h 81"/>
                <a:gd name="T8" fmla="*/ 40 w 81"/>
                <a:gd name="T9" fmla="*/ 81 h 81"/>
                <a:gd name="T10" fmla="*/ 35 w 81"/>
                <a:gd name="T11" fmla="*/ 46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6"/>
                  </a:lnTo>
                  <a:lnTo>
                    <a:pt x="40" y="81"/>
                  </a:lnTo>
                  <a:lnTo>
                    <a:pt x="35" y="46"/>
                  </a:lnTo>
                  <a:lnTo>
                    <a:pt x="0" y="41"/>
                  </a:lnTo>
                  <a:lnTo>
                    <a:pt x="35" y="35"/>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6" name="Freeform 37">
              <a:extLst>
                <a:ext uri="{FF2B5EF4-FFF2-40B4-BE49-F238E27FC236}">
                  <a16:creationId xmlns:a16="http://schemas.microsoft.com/office/drawing/2014/main" id="{71AA32D0-B76E-4D76-A1F3-0382E3F1A8C7}"/>
                </a:ext>
              </a:extLst>
            </p:cNvPr>
            <p:cNvSpPr>
              <a:spLocks/>
            </p:cNvSpPr>
            <p:nvPr/>
          </p:nvSpPr>
          <p:spPr bwMode="auto">
            <a:xfrm>
              <a:off x="8905875" y="2740025"/>
              <a:ext cx="128587" cy="128587"/>
            </a:xfrm>
            <a:custGeom>
              <a:avLst/>
              <a:gdLst>
                <a:gd name="T0" fmla="*/ 40 w 81"/>
                <a:gd name="T1" fmla="*/ 0 h 81"/>
                <a:gd name="T2" fmla="*/ 46 w 81"/>
                <a:gd name="T3" fmla="*/ 35 h 81"/>
                <a:gd name="T4" fmla="*/ 81 w 81"/>
                <a:gd name="T5" fmla="*/ 41 h 81"/>
                <a:gd name="T6" fmla="*/ 46 w 81"/>
                <a:gd name="T7" fmla="*/ 45 h 81"/>
                <a:gd name="T8" fmla="*/ 40 w 81"/>
                <a:gd name="T9" fmla="*/ 81 h 81"/>
                <a:gd name="T10" fmla="*/ 35 w 81"/>
                <a:gd name="T11" fmla="*/ 45 h 81"/>
                <a:gd name="T12" fmla="*/ 0 w 81"/>
                <a:gd name="T13" fmla="*/ 41 h 81"/>
                <a:gd name="T14" fmla="*/ 35 w 81"/>
                <a:gd name="T15" fmla="*/ 35 h 81"/>
                <a:gd name="T16" fmla="*/ 40 w 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40" y="0"/>
                  </a:moveTo>
                  <a:lnTo>
                    <a:pt x="46" y="35"/>
                  </a:lnTo>
                  <a:lnTo>
                    <a:pt x="81" y="41"/>
                  </a:lnTo>
                  <a:lnTo>
                    <a:pt x="46" y="45"/>
                  </a:lnTo>
                  <a:lnTo>
                    <a:pt x="40" y="81"/>
                  </a:lnTo>
                  <a:lnTo>
                    <a:pt x="35" y="45"/>
                  </a:lnTo>
                  <a:lnTo>
                    <a:pt x="0" y="41"/>
                  </a:lnTo>
                  <a:lnTo>
                    <a:pt x="35" y="35"/>
                  </a:lnTo>
                  <a:lnTo>
                    <a:pt x="40" y="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7" name="Oval 38">
              <a:extLst>
                <a:ext uri="{FF2B5EF4-FFF2-40B4-BE49-F238E27FC236}">
                  <a16:creationId xmlns:a16="http://schemas.microsoft.com/office/drawing/2014/main" id="{F362E19E-A60A-4E04-B67F-E48707B9D68B}"/>
                </a:ext>
              </a:extLst>
            </p:cNvPr>
            <p:cNvSpPr>
              <a:spLocks noChangeArrowheads="1"/>
            </p:cNvSpPr>
            <p:nvPr/>
          </p:nvSpPr>
          <p:spPr bwMode="auto">
            <a:xfrm>
              <a:off x="7439025" y="2868613"/>
              <a:ext cx="50800" cy="47625"/>
            </a:xfrm>
            <a:prstGeom prst="ellipse">
              <a:avLst/>
            </a:pr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8" name="Oval 39">
              <a:extLst>
                <a:ext uri="{FF2B5EF4-FFF2-40B4-BE49-F238E27FC236}">
                  <a16:creationId xmlns:a16="http://schemas.microsoft.com/office/drawing/2014/main" id="{51C55129-4BB9-4268-BACC-0520A0A37E30}"/>
                </a:ext>
              </a:extLst>
            </p:cNvPr>
            <p:cNvSpPr>
              <a:spLocks noChangeArrowheads="1"/>
            </p:cNvSpPr>
            <p:nvPr/>
          </p:nvSpPr>
          <p:spPr bwMode="auto">
            <a:xfrm>
              <a:off x="8524875" y="22479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99" name="Freeform 40">
              <a:extLst>
                <a:ext uri="{FF2B5EF4-FFF2-40B4-BE49-F238E27FC236}">
                  <a16:creationId xmlns:a16="http://schemas.microsoft.com/office/drawing/2014/main" id="{26634F54-40FB-4CEB-AA42-0DA5F25B898A}"/>
                </a:ext>
              </a:extLst>
            </p:cNvPr>
            <p:cNvSpPr>
              <a:spLocks/>
            </p:cNvSpPr>
            <p:nvPr/>
          </p:nvSpPr>
          <p:spPr bwMode="auto">
            <a:xfrm>
              <a:off x="8383588" y="3211513"/>
              <a:ext cx="1212850" cy="503237"/>
            </a:xfrm>
            <a:custGeom>
              <a:avLst/>
              <a:gdLst>
                <a:gd name="T0" fmla="*/ 803 w 820"/>
                <a:gd name="T1" fmla="*/ 188 h 342"/>
                <a:gd name="T2" fmla="*/ 803 w 820"/>
                <a:gd name="T3" fmla="*/ 188 h 342"/>
                <a:gd name="T4" fmla="*/ 804 w 820"/>
                <a:gd name="T5" fmla="*/ 208 h 342"/>
                <a:gd name="T6" fmla="*/ 789 w 820"/>
                <a:gd name="T7" fmla="*/ 283 h 342"/>
                <a:gd name="T8" fmla="*/ 764 w 820"/>
                <a:gd name="T9" fmla="*/ 314 h 342"/>
                <a:gd name="T10" fmla="*/ 718 w 820"/>
                <a:gd name="T11" fmla="*/ 326 h 342"/>
                <a:gd name="T12" fmla="*/ 669 w 820"/>
                <a:gd name="T13" fmla="*/ 320 h 342"/>
                <a:gd name="T14" fmla="*/ 403 w 820"/>
                <a:gd name="T15" fmla="*/ 220 h 342"/>
                <a:gd name="T16" fmla="*/ 123 w 820"/>
                <a:gd name="T17" fmla="*/ 42 h 342"/>
                <a:gd name="T18" fmla="*/ 77 w 820"/>
                <a:gd name="T19" fmla="*/ 10 h 342"/>
                <a:gd name="T20" fmla="*/ 40 w 820"/>
                <a:gd name="T21" fmla="*/ 0 h 342"/>
                <a:gd name="T22" fmla="*/ 23 w 820"/>
                <a:gd name="T23" fmla="*/ 3 h 342"/>
                <a:gd name="T24" fmla="*/ 6 w 820"/>
                <a:gd name="T25" fmla="*/ 20 h 342"/>
                <a:gd name="T26" fmla="*/ 0 w 820"/>
                <a:gd name="T27" fmla="*/ 47 h 342"/>
                <a:gd name="T28" fmla="*/ 11 w 820"/>
                <a:gd name="T29" fmla="*/ 95 h 342"/>
                <a:gd name="T30" fmla="*/ 68 w 820"/>
                <a:gd name="T31" fmla="*/ 179 h 342"/>
                <a:gd name="T32" fmla="*/ 178 w 820"/>
                <a:gd name="T33" fmla="*/ 261 h 342"/>
                <a:gd name="T34" fmla="*/ 186 w 820"/>
                <a:gd name="T35" fmla="*/ 247 h 342"/>
                <a:gd name="T36" fmla="*/ 56 w 820"/>
                <a:gd name="T37" fmla="*/ 141 h 342"/>
                <a:gd name="T38" fmla="*/ 26 w 820"/>
                <a:gd name="T39" fmla="*/ 89 h 342"/>
                <a:gd name="T40" fmla="*/ 16 w 820"/>
                <a:gd name="T41" fmla="*/ 47 h 342"/>
                <a:gd name="T42" fmla="*/ 22 w 820"/>
                <a:gd name="T43" fmla="*/ 23 h 342"/>
                <a:gd name="T44" fmla="*/ 30 w 820"/>
                <a:gd name="T45" fmla="*/ 18 h 342"/>
                <a:gd name="T46" fmla="*/ 40 w 820"/>
                <a:gd name="T47" fmla="*/ 16 h 342"/>
                <a:gd name="T48" fmla="*/ 70 w 820"/>
                <a:gd name="T49" fmla="*/ 24 h 342"/>
                <a:gd name="T50" fmla="*/ 112 w 820"/>
                <a:gd name="T51" fmla="*/ 54 h 342"/>
                <a:gd name="T52" fmla="*/ 439 w 820"/>
                <a:gd name="T53" fmla="*/ 255 h 342"/>
                <a:gd name="T54" fmla="*/ 600 w 820"/>
                <a:gd name="T55" fmla="*/ 318 h 342"/>
                <a:gd name="T56" fmla="*/ 666 w 820"/>
                <a:gd name="T57" fmla="*/ 336 h 342"/>
                <a:gd name="T58" fmla="*/ 718 w 820"/>
                <a:gd name="T59" fmla="*/ 342 h 342"/>
                <a:gd name="T60" fmla="*/ 773 w 820"/>
                <a:gd name="T61" fmla="*/ 327 h 342"/>
                <a:gd name="T62" fmla="*/ 798 w 820"/>
                <a:gd name="T63" fmla="*/ 300 h 342"/>
                <a:gd name="T64" fmla="*/ 816 w 820"/>
                <a:gd name="T65" fmla="*/ 251 h 342"/>
                <a:gd name="T66" fmla="*/ 820 w 820"/>
                <a:gd name="T67" fmla="*/ 208 h 342"/>
                <a:gd name="T68" fmla="*/ 819 w 820"/>
                <a:gd name="T69" fmla="*/ 186 h 342"/>
                <a:gd name="T70" fmla="*/ 803 w 820"/>
                <a:gd name="T71" fmla="*/ 188 h 342"/>
                <a:gd name="T72" fmla="*/ 803 w 820"/>
                <a:gd name="T73" fmla="*/ 18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0" h="342">
                  <a:moveTo>
                    <a:pt x="803" y="188"/>
                  </a:moveTo>
                  <a:cubicBezTo>
                    <a:pt x="803" y="188"/>
                    <a:pt x="803" y="188"/>
                    <a:pt x="803" y="188"/>
                  </a:cubicBezTo>
                  <a:cubicBezTo>
                    <a:pt x="803" y="188"/>
                    <a:pt x="804" y="196"/>
                    <a:pt x="804" y="208"/>
                  </a:cubicBezTo>
                  <a:cubicBezTo>
                    <a:pt x="804" y="227"/>
                    <a:pt x="801" y="258"/>
                    <a:pt x="789" y="283"/>
                  </a:cubicBezTo>
                  <a:cubicBezTo>
                    <a:pt x="783" y="295"/>
                    <a:pt x="775" y="306"/>
                    <a:pt x="764" y="314"/>
                  </a:cubicBezTo>
                  <a:cubicBezTo>
                    <a:pt x="752" y="321"/>
                    <a:pt x="737" y="326"/>
                    <a:pt x="718" y="326"/>
                  </a:cubicBezTo>
                  <a:cubicBezTo>
                    <a:pt x="705" y="326"/>
                    <a:pt x="688" y="324"/>
                    <a:pt x="669" y="320"/>
                  </a:cubicBezTo>
                  <a:cubicBezTo>
                    <a:pt x="602" y="307"/>
                    <a:pt x="503" y="270"/>
                    <a:pt x="403" y="220"/>
                  </a:cubicBezTo>
                  <a:cubicBezTo>
                    <a:pt x="302" y="170"/>
                    <a:pt x="199" y="107"/>
                    <a:pt x="123" y="42"/>
                  </a:cubicBezTo>
                  <a:cubicBezTo>
                    <a:pt x="106" y="27"/>
                    <a:pt x="91" y="17"/>
                    <a:pt x="77" y="10"/>
                  </a:cubicBezTo>
                  <a:cubicBezTo>
                    <a:pt x="63" y="3"/>
                    <a:pt x="51" y="0"/>
                    <a:pt x="40" y="0"/>
                  </a:cubicBezTo>
                  <a:cubicBezTo>
                    <a:pt x="34" y="0"/>
                    <a:pt x="28" y="1"/>
                    <a:pt x="23" y="3"/>
                  </a:cubicBezTo>
                  <a:cubicBezTo>
                    <a:pt x="15" y="7"/>
                    <a:pt x="9" y="13"/>
                    <a:pt x="6" y="20"/>
                  </a:cubicBezTo>
                  <a:cubicBezTo>
                    <a:pt x="2" y="28"/>
                    <a:pt x="0" y="37"/>
                    <a:pt x="0" y="47"/>
                  </a:cubicBezTo>
                  <a:cubicBezTo>
                    <a:pt x="0" y="61"/>
                    <a:pt x="4" y="77"/>
                    <a:pt x="11" y="95"/>
                  </a:cubicBezTo>
                  <a:cubicBezTo>
                    <a:pt x="21" y="121"/>
                    <a:pt x="40" y="150"/>
                    <a:pt x="68" y="179"/>
                  </a:cubicBezTo>
                  <a:cubicBezTo>
                    <a:pt x="96" y="208"/>
                    <a:pt x="132" y="237"/>
                    <a:pt x="178" y="261"/>
                  </a:cubicBezTo>
                  <a:cubicBezTo>
                    <a:pt x="186" y="247"/>
                    <a:pt x="186" y="247"/>
                    <a:pt x="186" y="247"/>
                  </a:cubicBezTo>
                  <a:cubicBezTo>
                    <a:pt x="126" y="215"/>
                    <a:pt x="84" y="177"/>
                    <a:pt x="56" y="141"/>
                  </a:cubicBezTo>
                  <a:cubicBezTo>
                    <a:pt x="42" y="122"/>
                    <a:pt x="32" y="105"/>
                    <a:pt x="26" y="89"/>
                  </a:cubicBezTo>
                  <a:cubicBezTo>
                    <a:pt x="19" y="72"/>
                    <a:pt x="16" y="58"/>
                    <a:pt x="16" y="47"/>
                  </a:cubicBezTo>
                  <a:cubicBezTo>
                    <a:pt x="16" y="36"/>
                    <a:pt x="19" y="28"/>
                    <a:pt x="22" y="23"/>
                  </a:cubicBezTo>
                  <a:cubicBezTo>
                    <a:pt x="24" y="21"/>
                    <a:pt x="27" y="19"/>
                    <a:pt x="30" y="18"/>
                  </a:cubicBezTo>
                  <a:cubicBezTo>
                    <a:pt x="32" y="17"/>
                    <a:pt x="36" y="16"/>
                    <a:pt x="40" y="16"/>
                  </a:cubicBezTo>
                  <a:cubicBezTo>
                    <a:pt x="48" y="16"/>
                    <a:pt x="58" y="18"/>
                    <a:pt x="70" y="24"/>
                  </a:cubicBezTo>
                  <a:cubicBezTo>
                    <a:pt x="82" y="30"/>
                    <a:pt x="96" y="40"/>
                    <a:pt x="112" y="54"/>
                  </a:cubicBezTo>
                  <a:cubicBezTo>
                    <a:pt x="201" y="130"/>
                    <a:pt x="324" y="202"/>
                    <a:pt x="439" y="255"/>
                  </a:cubicBezTo>
                  <a:cubicBezTo>
                    <a:pt x="496" y="282"/>
                    <a:pt x="552" y="303"/>
                    <a:pt x="600" y="318"/>
                  </a:cubicBezTo>
                  <a:cubicBezTo>
                    <a:pt x="624" y="326"/>
                    <a:pt x="646" y="332"/>
                    <a:pt x="666" y="336"/>
                  </a:cubicBezTo>
                  <a:cubicBezTo>
                    <a:pt x="686" y="340"/>
                    <a:pt x="703" y="342"/>
                    <a:pt x="718" y="342"/>
                  </a:cubicBezTo>
                  <a:cubicBezTo>
                    <a:pt x="740" y="342"/>
                    <a:pt x="758" y="337"/>
                    <a:pt x="773" y="327"/>
                  </a:cubicBezTo>
                  <a:cubicBezTo>
                    <a:pt x="783" y="320"/>
                    <a:pt x="791" y="310"/>
                    <a:pt x="798" y="300"/>
                  </a:cubicBezTo>
                  <a:cubicBezTo>
                    <a:pt x="807" y="285"/>
                    <a:pt x="813" y="268"/>
                    <a:pt x="816" y="251"/>
                  </a:cubicBezTo>
                  <a:cubicBezTo>
                    <a:pt x="819" y="235"/>
                    <a:pt x="820" y="219"/>
                    <a:pt x="820" y="208"/>
                  </a:cubicBezTo>
                  <a:cubicBezTo>
                    <a:pt x="820" y="195"/>
                    <a:pt x="819" y="186"/>
                    <a:pt x="819" y="186"/>
                  </a:cubicBezTo>
                  <a:cubicBezTo>
                    <a:pt x="803" y="188"/>
                    <a:pt x="803" y="188"/>
                    <a:pt x="803" y="188"/>
                  </a:cubicBezTo>
                  <a:cubicBezTo>
                    <a:pt x="803" y="188"/>
                    <a:pt x="803" y="188"/>
                    <a:pt x="803" y="188"/>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0" name="Freeform 41">
              <a:extLst>
                <a:ext uri="{FF2B5EF4-FFF2-40B4-BE49-F238E27FC236}">
                  <a16:creationId xmlns:a16="http://schemas.microsoft.com/office/drawing/2014/main" id="{4A362A41-C35A-4F37-B492-C41A252B5368}"/>
                </a:ext>
              </a:extLst>
            </p:cNvPr>
            <p:cNvSpPr>
              <a:spLocks/>
            </p:cNvSpPr>
            <p:nvPr/>
          </p:nvSpPr>
          <p:spPr bwMode="auto">
            <a:xfrm>
              <a:off x="8477250" y="3370263"/>
              <a:ext cx="388937" cy="527050"/>
            </a:xfrm>
            <a:custGeom>
              <a:avLst/>
              <a:gdLst>
                <a:gd name="T0" fmla="*/ 75 w 263"/>
                <a:gd name="T1" fmla="*/ 358 h 358"/>
                <a:gd name="T2" fmla="*/ 263 w 263"/>
                <a:gd name="T3" fmla="*/ 36 h 358"/>
                <a:gd name="T4" fmla="*/ 244 w 263"/>
                <a:gd name="T5" fmla="*/ 25 h 358"/>
                <a:gd name="T6" fmla="*/ 220 w 263"/>
                <a:gd name="T7" fmla="*/ 11 h 358"/>
                <a:gd name="T8" fmla="*/ 219 w 263"/>
                <a:gd name="T9" fmla="*/ 10 h 358"/>
                <a:gd name="T10" fmla="*/ 169 w 263"/>
                <a:gd name="T11" fmla="*/ 23 h 358"/>
                <a:gd name="T12" fmla="*/ 0 w 263"/>
                <a:gd name="T13" fmla="*/ 314 h 358"/>
                <a:gd name="T14" fmla="*/ 75 w 263"/>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358">
                  <a:moveTo>
                    <a:pt x="75" y="358"/>
                  </a:moveTo>
                  <a:cubicBezTo>
                    <a:pt x="263" y="36"/>
                    <a:pt x="263" y="36"/>
                    <a:pt x="263" y="36"/>
                  </a:cubicBezTo>
                  <a:cubicBezTo>
                    <a:pt x="244" y="25"/>
                    <a:pt x="244" y="25"/>
                    <a:pt x="244" y="25"/>
                  </a:cubicBezTo>
                  <a:cubicBezTo>
                    <a:pt x="220" y="11"/>
                    <a:pt x="220" y="11"/>
                    <a:pt x="220" y="11"/>
                  </a:cubicBezTo>
                  <a:cubicBezTo>
                    <a:pt x="219" y="10"/>
                    <a:pt x="219" y="10"/>
                    <a:pt x="219" y="10"/>
                  </a:cubicBezTo>
                  <a:cubicBezTo>
                    <a:pt x="201" y="0"/>
                    <a:pt x="179" y="6"/>
                    <a:pt x="169" y="23"/>
                  </a:cubicBezTo>
                  <a:cubicBezTo>
                    <a:pt x="0" y="314"/>
                    <a:pt x="0" y="314"/>
                    <a:pt x="0" y="314"/>
                  </a:cubicBezTo>
                  <a:cubicBezTo>
                    <a:pt x="75" y="358"/>
                    <a:pt x="75" y="358"/>
                    <a:pt x="75" y="3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1" name="Freeform 42">
              <a:extLst>
                <a:ext uri="{FF2B5EF4-FFF2-40B4-BE49-F238E27FC236}">
                  <a16:creationId xmlns:a16="http://schemas.microsoft.com/office/drawing/2014/main" id="{2F246441-3663-47C6-9D90-20C18D085B77}"/>
                </a:ext>
              </a:extLst>
            </p:cNvPr>
            <p:cNvSpPr>
              <a:spLocks/>
            </p:cNvSpPr>
            <p:nvPr/>
          </p:nvSpPr>
          <p:spPr bwMode="auto">
            <a:xfrm>
              <a:off x="8558213" y="4062413"/>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2" name="Line 43">
              <a:extLst>
                <a:ext uri="{FF2B5EF4-FFF2-40B4-BE49-F238E27FC236}">
                  <a16:creationId xmlns:a16="http://schemas.microsoft.com/office/drawing/2014/main" id="{4417FA6C-CAF2-4E6A-9F90-B035A397796A}"/>
                </a:ext>
              </a:extLst>
            </p:cNvPr>
            <p:cNvSpPr>
              <a:spLocks noChangeShapeType="1"/>
            </p:cNvSpPr>
            <p:nvPr/>
          </p:nvSpPr>
          <p:spPr bwMode="auto">
            <a:xfrm flipH="1">
              <a:off x="8558213" y="4062413"/>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3" name="Freeform 44">
              <a:extLst>
                <a:ext uri="{FF2B5EF4-FFF2-40B4-BE49-F238E27FC236}">
                  <a16:creationId xmlns:a16="http://schemas.microsoft.com/office/drawing/2014/main" id="{17DFE50D-51F9-4112-9BB3-1A88AC8FE937}"/>
                </a:ext>
              </a:extLst>
            </p:cNvPr>
            <p:cNvSpPr>
              <a:spLocks/>
            </p:cNvSpPr>
            <p:nvPr/>
          </p:nvSpPr>
          <p:spPr bwMode="auto">
            <a:xfrm>
              <a:off x="8483600" y="4121150"/>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4" name="Freeform 45">
              <a:extLst>
                <a:ext uri="{FF2B5EF4-FFF2-40B4-BE49-F238E27FC236}">
                  <a16:creationId xmlns:a16="http://schemas.microsoft.com/office/drawing/2014/main" id="{6656681D-5CAA-41A8-95B8-7CC208545907}"/>
                </a:ext>
              </a:extLst>
            </p:cNvPr>
            <p:cNvSpPr>
              <a:spLocks/>
            </p:cNvSpPr>
            <p:nvPr/>
          </p:nvSpPr>
          <p:spPr bwMode="auto">
            <a:xfrm>
              <a:off x="8483600" y="4121150"/>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5" name="Freeform 46">
              <a:extLst>
                <a:ext uri="{FF2B5EF4-FFF2-40B4-BE49-F238E27FC236}">
                  <a16:creationId xmlns:a16="http://schemas.microsoft.com/office/drawing/2014/main" id="{E93391C6-B04D-4B6E-9BAD-064EA49B38BE}"/>
                </a:ext>
              </a:extLst>
            </p:cNvPr>
            <p:cNvSpPr>
              <a:spLocks/>
            </p:cNvSpPr>
            <p:nvPr/>
          </p:nvSpPr>
          <p:spPr bwMode="auto">
            <a:xfrm>
              <a:off x="8521700" y="4106863"/>
              <a:ext cx="3175" cy="3175"/>
            </a:xfrm>
            <a:custGeom>
              <a:avLst/>
              <a:gdLst>
                <a:gd name="T0" fmla="*/ 3 w 3"/>
                <a:gd name="T1" fmla="*/ 0 h 2"/>
                <a:gd name="T2" fmla="*/ 0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1"/>
                    <a:pt x="0" y="1"/>
                  </a:cubicBezTo>
                  <a:cubicBezTo>
                    <a:pt x="0" y="2"/>
                    <a:pt x="0" y="2"/>
                    <a:pt x="0" y="2"/>
                  </a:cubicBezTo>
                  <a:cubicBezTo>
                    <a:pt x="3" y="0"/>
                    <a:pt x="3" y="0"/>
                    <a:pt x="3"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6" name="Freeform 47">
              <a:extLst>
                <a:ext uri="{FF2B5EF4-FFF2-40B4-BE49-F238E27FC236}">
                  <a16:creationId xmlns:a16="http://schemas.microsoft.com/office/drawing/2014/main" id="{68F75BD2-7F17-49F6-91CD-4A9EDF87EF12}"/>
                </a:ext>
              </a:extLst>
            </p:cNvPr>
            <p:cNvSpPr>
              <a:spLocks/>
            </p:cNvSpPr>
            <p:nvPr/>
          </p:nvSpPr>
          <p:spPr bwMode="auto">
            <a:xfrm>
              <a:off x="8272463" y="3786188"/>
              <a:ext cx="530225" cy="431800"/>
            </a:xfrm>
            <a:custGeom>
              <a:avLst/>
              <a:gdLst>
                <a:gd name="T0" fmla="*/ 358 w 358"/>
                <a:gd name="T1" fmla="*/ 62 h 294"/>
                <a:gd name="T2" fmla="*/ 206 w 358"/>
                <a:gd name="T3" fmla="*/ 0 h 294"/>
                <a:gd name="T4" fmla="*/ 32 w 358"/>
                <a:gd name="T5" fmla="*/ 184 h 294"/>
                <a:gd name="T6" fmla="*/ 32 w 358"/>
                <a:gd name="T7" fmla="*/ 184 h 294"/>
                <a:gd name="T8" fmla="*/ 32 w 358"/>
                <a:gd name="T9" fmla="*/ 184 h 294"/>
                <a:gd name="T10" fmla="*/ 73 w 358"/>
                <a:gd name="T11" fmla="*/ 294 h 294"/>
                <a:gd name="T12" fmla="*/ 358 w 358"/>
                <a:gd name="T13" fmla="*/ 62 h 294"/>
              </a:gdLst>
              <a:ahLst/>
              <a:cxnLst>
                <a:cxn ang="0">
                  <a:pos x="T0" y="T1"/>
                </a:cxn>
                <a:cxn ang="0">
                  <a:pos x="T2" y="T3"/>
                </a:cxn>
                <a:cxn ang="0">
                  <a:pos x="T4" y="T5"/>
                </a:cxn>
                <a:cxn ang="0">
                  <a:pos x="T6" y="T7"/>
                </a:cxn>
                <a:cxn ang="0">
                  <a:pos x="T8" y="T9"/>
                </a:cxn>
                <a:cxn ang="0">
                  <a:pos x="T10" y="T11"/>
                </a:cxn>
                <a:cxn ang="0">
                  <a:pos x="T12" y="T13"/>
                </a:cxn>
              </a:cxnLst>
              <a:rect l="0" t="0" r="r" b="b"/>
              <a:pathLst>
                <a:path w="358" h="294">
                  <a:moveTo>
                    <a:pt x="358" y="62"/>
                  </a:moveTo>
                  <a:cubicBezTo>
                    <a:pt x="206" y="0"/>
                    <a:pt x="206" y="0"/>
                    <a:pt x="206" y="0"/>
                  </a:cubicBezTo>
                  <a:cubicBezTo>
                    <a:pt x="32" y="184"/>
                    <a:pt x="32" y="184"/>
                    <a:pt x="32" y="184"/>
                  </a:cubicBezTo>
                  <a:cubicBezTo>
                    <a:pt x="32" y="184"/>
                    <a:pt x="32" y="184"/>
                    <a:pt x="32" y="184"/>
                  </a:cubicBezTo>
                  <a:cubicBezTo>
                    <a:pt x="32" y="184"/>
                    <a:pt x="32" y="184"/>
                    <a:pt x="32" y="184"/>
                  </a:cubicBezTo>
                  <a:cubicBezTo>
                    <a:pt x="29" y="190"/>
                    <a:pt x="0" y="255"/>
                    <a:pt x="73" y="294"/>
                  </a:cubicBezTo>
                  <a:cubicBezTo>
                    <a:pt x="358" y="62"/>
                    <a:pt x="358" y="62"/>
                    <a:pt x="358" y="6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7" name="Freeform 48">
              <a:extLst>
                <a:ext uri="{FF2B5EF4-FFF2-40B4-BE49-F238E27FC236}">
                  <a16:creationId xmlns:a16="http://schemas.microsoft.com/office/drawing/2014/main" id="{5FD6472F-5174-4628-B706-DD55564CD1D9}"/>
                </a:ext>
              </a:extLst>
            </p:cNvPr>
            <p:cNvSpPr>
              <a:spLocks/>
            </p:cNvSpPr>
            <p:nvPr/>
          </p:nvSpPr>
          <p:spPr bwMode="auto">
            <a:xfrm>
              <a:off x="7877175" y="3854450"/>
              <a:ext cx="442912" cy="327025"/>
            </a:xfrm>
            <a:custGeom>
              <a:avLst/>
              <a:gdLst>
                <a:gd name="T0" fmla="*/ 242 w 299"/>
                <a:gd name="T1" fmla="*/ 222 h 222"/>
                <a:gd name="T2" fmla="*/ 299 w 299"/>
                <a:gd name="T3" fmla="*/ 137 h 222"/>
                <a:gd name="T4" fmla="*/ 298 w 299"/>
                <a:gd name="T5" fmla="*/ 137 h 222"/>
                <a:gd name="T6" fmla="*/ 299 w 299"/>
                <a:gd name="T7" fmla="*/ 137 h 222"/>
                <a:gd name="T8" fmla="*/ 152 w 299"/>
                <a:gd name="T9" fmla="*/ 36 h 222"/>
                <a:gd name="T10" fmla="*/ 116 w 299"/>
                <a:gd name="T11" fmla="*/ 8 h 222"/>
                <a:gd name="T12" fmla="*/ 99 w 299"/>
                <a:gd name="T13" fmla="*/ 10 h 222"/>
                <a:gd name="T14" fmla="*/ 7 w 299"/>
                <a:gd name="T15" fmla="*/ 130 h 222"/>
                <a:gd name="T16" fmla="*/ 8 w 299"/>
                <a:gd name="T17" fmla="*/ 143 h 222"/>
                <a:gd name="T18" fmla="*/ 27 w 299"/>
                <a:gd name="T19" fmla="*/ 158 h 222"/>
                <a:gd name="T20" fmla="*/ 125 w 299"/>
                <a:gd name="T21" fmla="*/ 113 h 222"/>
                <a:gd name="T22" fmla="*/ 242 w 299"/>
                <a:gd name="T2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22">
                  <a:moveTo>
                    <a:pt x="242" y="222"/>
                  </a:moveTo>
                  <a:cubicBezTo>
                    <a:pt x="249" y="177"/>
                    <a:pt x="294" y="141"/>
                    <a:pt x="299" y="137"/>
                  </a:cubicBezTo>
                  <a:cubicBezTo>
                    <a:pt x="298" y="137"/>
                    <a:pt x="298" y="137"/>
                    <a:pt x="298" y="137"/>
                  </a:cubicBezTo>
                  <a:cubicBezTo>
                    <a:pt x="299" y="137"/>
                    <a:pt x="299" y="137"/>
                    <a:pt x="299" y="137"/>
                  </a:cubicBezTo>
                  <a:cubicBezTo>
                    <a:pt x="152" y="36"/>
                    <a:pt x="152" y="36"/>
                    <a:pt x="152" y="3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48" y="174"/>
                    <a:pt x="113" y="127"/>
                    <a:pt x="125" y="113"/>
                  </a:cubicBezTo>
                  <a:cubicBezTo>
                    <a:pt x="242" y="222"/>
                    <a:pt x="242" y="222"/>
                    <a:pt x="242"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8" name="Freeform 49">
              <a:extLst>
                <a:ext uri="{FF2B5EF4-FFF2-40B4-BE49-F238E27FC236}">
                  <a16:creationId xmlns:a16="http://schemas.microsoft.com/office/drawing/2014/main" id="{177DE760-D995-46F5-A0F8-2227EB54223C}"/>
                </a:ext>
              </a:extLst>
            </p:cNvPr>
            <p:cNvSpPr>
              <a:spLocks/>
            </p:cNvSpPr>
            <p:nvPr/>
          </p:nvSpPr>
          <p:spPr bwMode="auto">
            <a:xfrm>
              <a:off x="7877175" y="3854450"/>
              <a:ext cx="185737" cy="239712"/>
            </a:xfrm>
            <a:custGeom>
              <a:avLst/>
              <a:gdLst>
                <a:gd name="T0" fmla="*/ 39 w 126"/>
                <a:gd name="T1" fmla="*/ 143 h 163"/>
                <a:gd name="T2" fmla="*/ 40 w 126"/>
                <a:gd name="T3" fmla="*/ 143 h 163"/>
                <a:gd name="T4" fmla="*/ 39 w 126"/>
                <a:gd name="T5" fmla="*/ 143 h 163"/>
                <a:gd name="T6" fmla="*/ 38 w 126"/>
                <a:gd name="T7" fmla="*/ 130 h 163"/>
                <a:gd name="T8" fmla="*/ 126 w 126"/>
                <a:gd name="T9" fmla="*/ 16 h 163"/>
                <a:gd name="T10" fmla="*/ 116 w 126"/>
                <a:gd name="T11" fmla="*/ 8 h 163"/>
                <a:gd name="T12" fmla="*/ 99 w 126"/>
                <a:gd name="T13" fmla="*/ 10 h 163"/>
                <a:gd name="T14" fmla="*/ 7 w 126"/>
                <a:gd name="T15" fmla="*/ 130 h 163"/>
                <a:gd name="T16" fmla="*/ 8 w 126"/>
                <a:gd name="T17" fmla="*/ 143 h 163"/>
                <a:gd name="T18" fmla="*/ 27 w 126"/>
                <a:gd name="T19" fmla="*/ 158 h 163"/>
                <a:gd name="T20" fmla="*/ 58 w 126"/>
                <a:gd name="T21" fmla="*/ 157 h 163"/>
                <a:gd name="T22" fmla="*/ 39 w 126"/>
                <a:gd name="T2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63">
                  <a:moveTo>
                    <a:pt x="39" y="143"/>
                  </a:moveTo>
                  <a:cubicBezTo>
                    <a:pt x="40" y="143"/>
                    <a:pt x="40" y="143"/>
                    <a:pt x="40" y="143"/>
                  </a:cubicBezTo>
                  <a:cubicBezTo>
                    <a:pt x="39" y="143"/>
                    <a:pt x="39" y="143"/>
                    <a:pt x="39" y="143"/>
                  </a:cubicBezTo>
                  <a:cubicBezTo>
                    <a:pt x="31" y="136"/>
                    <a:pt x="38" y="130"/>
                    <a:pt x="38" y="130"/>
                  </a:cubicBezTo>
                  <a:cubicBezTo>
                    <a:pt x="126" y="16"/>
                    <a:pt x="126" y="16"/>
                    <a:pt x="126" y="16"/>
                  </a:cubicBezTo>
                  <a:cubicBezTo>
                    <a:pt x="116" y="8"/>
                    <a:pt x="116" y="8"/>
                    <a:pt x="116" y="8"/>
                  </a:cubicBezTo>
                  <a:cubicBezTo>
                    <a:pt x="116" y="8"/>
                    <a:pt x="107" y="0"/>
                    <a:pt x="99" y="10"/>
                  </a:cubicBezTo>
                  <a:cubicBezTo>
                    <a:pt x="7" y="130"/>
                    <a:pt x="7" y="130"/>
                    <a:pt x="7" y="130"/>
                  </a:cubicBezTo>
                  <a:cubicBezTo>
                    <a:pt x="7" y="130"/>
                    <a:pt x="0" y="136"/>
                    <a:pt x="8" y="143"/>
                  </a:cubicBezTo>
                  <a:cubicBezTo>
                    <a:pt x="8" y="143"/>
                    <a:pt x="8" y="143"/>
                    <a:pt x="27" y="158"/>
                  </a:cubicBezTo>
                  <a:cubicBezTo>
                    <a:pt x="34" y="163"/>
                    <a:pt x="45" y="162"/>
                    <a:pt x="58" y="157"/>
                  </a:cubicBezTo>
                  <a:cubicBezTo>
                    <a:pt x="39" y="143"/>
                    <a:pt x="39" y="143"/>
                    <a:pt x="39" y="143"/>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09" name="Freeform 50">
              <a:extLst>
                <a:ext uri="{FF2B5EF4-FFF2-40B4-BE49-F238E27FC236}">
                  <a16:creationId xmlns:a16="http://schemas.microsoft.com/office/drawing/2014/main" id="{B1E10501-A862-46BA-BC8B-2DA3A79ADC46}"/>
                </a:ext>
              </a:extLst>
            </p:cNvPr>
            <p:cNvSpPr>
              <a:spLocks/>
            </p:cNvSpPr>
            <p:nvPr/>
          </p:nvSpPr>
          <p:spPr bwMode="auto">
            <a:xfrm>
              <a:off x="8367713" y="4021138"/>
              <a:ext cx="176212" cy="165100"/>
            </a:xfrm>
            <a:custGeom>
              <a:avLst/>
              <a:gdLst>
                <a:gd name="T0" fmla="*/ 79 w 120"/>
                <a:gd name="T1" fmla="*/ 0 h 112"/>
                <a:gd name="T2" fmla="*/ 72 w 120"/>
                <a:gd name="T3" fmla="*/ 2 h 112"/>
                <a:gd name="T4" fmla="*/ 5 w 120"/>
                <a:gd name="T5" fmla="*/ 56 h 112"/>
                <a:gd name="T6" fmla="*/ 4 w 120"/>
                <a:gd name="T7" fmla="*/ 72 h 112"/>
                <a:gd name="T8" fmla="*/ 27 w 120"/>
                <a:gd name="T9" fmla="*/ 102 h 112"/>
                <a:gd name="T10" fmla="*/ 36 w 120"/>
                <a:gd name="T11" fmla="*/ 112 h 112"/>
                <a:gd name="T12" fmla="*/ 45 w 120"/>
                <a:gd name="T13" fmla="*/ 104 h 112"/>
                <a:gd name="T14" fmla="*/ 19 w 120"/>
                <a:gd name="T15" fmla="*/ 71 h 112"/>
                <a:gd name="T16" fmla="*/ 20 w 120"/>
                <a:gd name="T17" fmla="*/ 57 h 112"/>
                <a:gd name="T18" fmla="*/ 27 w 120"/>
                <a:gd name="T19" fmla="*/ 55 h 112"/>
                <a:gd name="T20" fmla="*/ 34 w 120"/>
                <a:gd name="T21" fmla="*/ 59 h 112"/>
                <a:gd name="T22" fmla="*/ 61 w 120"/>
                <a:gd name="T23" fmla="*/ 92 h 112"/>
                <a:gd name="T24" fmla="*/ 70 w 120"/>
                <a:gd name="T25" fmla="*/ 84 h 112"/>
                <a:gd name="T26" fmla="*/ 44 w 120"/>
                <a:gd name="T27" fmla="*/ 51 h 112"/>
                <a:gd name="T28" fmla="*/ 45 w 120"/>
                <a:gd name="T29" fmla="*/ 37 h 112"/>
                <a:gd name="T30" fmla="*/ 51 w 120"/>
                <a:gd name="T31" fmla="*/ 35 h 112"/>
                <a:gd name="T32" fmla="*/ 59 w 120"/>
                <a:gd name="T33" fmla="*/ 39 h 112"/>
                <a:gd name="T34" fmla="*/ 86 w 120"/>
                <a:gd name="T35" fmla="*/ 72 h 112"/>
                <a:gd name="T36" fmla="*/ 95 w 120"/>
                <a:gd name="T37" fmla="*/ 64 h 112"/>
                <a:gd name="T38" fmla="*/ 69 w 120"/>
                <a:gd name="T39" fmla="*/ 31 h 112"/>
                <a:gd name="T40" fmla="*/ 70 w 120"/>
                <a:gd name="T41" fmla="*/ 17 h 112"/>
                <a:gd name="T42" fmla="*/ 76 w 120"/>
                <a:gd name="T43" fmla="*/ 15 h 112"/>
                <a:gd name="T44" fmla="*/ 84 w 120"/>
                <a:gd name="T45" fmla="*/ 19 h 112"/>
                <a:gd name="T46" fmla="*/ 110 w 120"/>
                <a:gd name="T47" fmla="*/ 51 h 112"/>
                <a:gd name="T48" fmla="*/ 120 w 120"/>
                <a:gd name="T49" fmla="*/ 44 h 112"/>
                <a:gd name="T50" fmla="*/ 88 w 120"/>
                <a:gd name="T51" fmla="*/ 4 h 112"/>
                <a:gd name="T52" fmla="*/ 79 w 120"/>
                <a:gd name="T5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12">
                  <a:moveTo>
                    <a:pt x="79" y="0"/>
                  </a:moveTo>
                  <a:cubicBezTo>
                    <a:pt x="77" y="0"/>
                    <a:pt x="74" y="1"/>
                    <a:pt x="72" y="2"/>
                  </a:cubicBezTo>
                  <a:cubicBezTo>
                    <a:pt x="5" y="56"/>
                    <a:pt x="5" y="56"/>
                    <a:pt x="5" y="56"/>
                  </a:cubicBezTo>
                  <a:cubicBezTo>
                    <a:pt x="0" y="60"/>
                    <a:pt x="0" y="67"/>
                    <a:pt x="4" y="72"/>
                  </a:cubicBezTo>
                  <a:cubicBezTo>
                    <a:pt x="27" y="102"/>
                    <a:pt x="27" y="102"/>
                    <a:pt x="27" y="102"/>
                  </a:cubicBezTo>
                  <a:cubicBezTo>
                    <a:pt x="36" y="112"/>
                    <a:pt x="36" y="112"/>
                    <a:pt x="36" y="112"/>
                  </a:cubicBezTo>
                  <a:cubicBezTo>
                    <a:pt x="45" y="104"/>
                    <a:pt x="45" y="104"/>
                    <a:pt x="45" y="104"/>
                  </a:cubicBezTo>
                  <a:cubicBezTo>
                    <a:pt x="19" y="71"/>
                    <a:pt x="19" y="71"/>
                    <a:pt x="19" y="71"/>
                  </a:cubicBezTo>
                  <a:cubicBezTo>
                    <a:pt x="15" y="67"/>
                    <a:pt x="16" y="61"/>
                    <a:pt x="20" y="57"/>
                  </a:cubicBezTo>
                  <a:cubicBezTo>
                    <a:pt x="22" y="56"/>
                    <a:pt x="24" y="55"/>
                    <a:pt x="27" y="55"/>
                  </a:cubicBezTo>
                  <a:cubicBezTo>
                    <a:pt x="30" y="55"/>
                    <a:pt x="32" y="56"/>
                    <a:pt x="34" y="59"/>
                  </a:cubicBezTo>
                  <a:cubicBezTo>
                    <a:pt x="61" y="92"/>
                    <a:pt x="61" y="92"/>
                    <a:pt x="61" y="92"/>
                  </a:cubicBezTo>
                  <a:cubicBezTo>
                    <a:pt x="70" y="84"/>
                    <a:pt x="70" y="84"/>
                    <a:pt x="70" y="84"/>
                  </a:cubicBezTo>
                  <a:cubicBezTo>
                    <a:pt x="44" y="51"/>
                    <a:pt x="44" y="51"/>
                    <a:pt x="44" y="51"/>
                  </a:cubicBezTo>
                  <a:cubicBezTo>
                    <a:pt x="40" y="47"/>
                    <a:pt x="41" y="41"/>
                    <a:pt x="45" y="37"/>
                  </a:cubicBezTo>
                  <a:cubicBezTo>
                    <a:pt x="47" y="36"/>
                    <a:pt x="49" y="35"/>
                    <a:pt x="51" y="35"/>
                  </a:cubicBezTo>
                  <a:cubicBezTo>
                    <a:pt x="54" y="35"/>
                    <a:pt x="57" y="36"/>
                    <a:pt x="59" y="39"/>
                  </a:cubicBezTo>
                  <a:cubicBezTo>
                    <a:pt x="86" y="72"/>
                    <a:pt x="86" y="72"/>
                    <a:pt x="86" y="72"/>
                  </a:cubicBezTo>
                  <a:cubicBezTo>
                    <a:pt x="95" y="64"/>
                    <a:pt x="95" y="64"/>
                    <a:pt x="95" y="64"/>
                  </a:cubicBezTo>
                  <a:cubicBezTo>
                    <a:pt x="69" y="31"/>
                    <a:pt x="69" y="31"/>
                    <a:pt x="69" y="31"/>
                  </a:cubicBezTo>
                  <a:cubicBezTo>
                    <a:pt x="65" y="27"/>
                    <a:pt x="66" y="21"/>
                    <a:pt x="70" y="17"/>
                  </a:cubicBezTo>
                  <a:cubicBezTo>
                    <a:pt x="72" y="16"/>
                    <a:pt x="74" y="15"/>
                    <a:pt x="76" y="15"/>
                  </a:cubicBezTo>
                  <a:cubicBezTo>
                    <a:pt x="79" y="15"/>
                    <a:pt x="82" y="16"/>
                    <a:pt x="84" y="19"/>
                  </a:cubicBezTo>
                  <a:cubicBezTo>
                    <a:pt x="110" y="51"/>
                    <a:pt x="110" y="51"/>
                    <a:pt x="110" y="51"/>
                  </a:cubicBezTo>
                  <a:cubicBezTo>
                    <a:pt x="120" y="44"/>
                    <a:pt x="120" y="44"/>
                    <a:pt x="120" y="44"/>
                  </a:cubicBezTo>
                  <a:cubicBezTo>
                    <a:pt x="88" y="4"/>
                    <a:pt x="88" y="4"/>
                    <a:pt x="88" y="4"/>
                  </a:cubicBezTo>
                  <a:cubicBezTo>
                    <a:pt x="86" y="1"/>
                    <a:pt x="82" y="0"/>
                    <a:pt x="79"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0" name="Freeform 51">
              <a:extLst>
                <a:ext uri="{FF2B5EF4-FFF2-40B4-BE49-F238E27FC236}">
                  <a16:creationId xmlns:a16="http://schemas.microsoft.com/office/drawing/2014/main" id="{81E601F8-E0ED-4BFE-B73F-5E78C05D4206}"/>
                </a:ext>
              </a:extLst>
            </p:cNvPr>
            <p:cNvSpPr>
              <a:spLocks/>
            </p:cNvSpPr>
            <p:nvPr/>
          </p:nvSpPr>
          <p:spPr bwMode="auto">
            <a:xfrm>
              <a:off x="8521700" y="4086225"/>
              <a:ext cx="22225" cy="17462"/>
            </a:xfrm>
            <a:custGeom>
              <a:avLst/>
              <a:gdLst>
                <a:gd name="T0" fmla="*/ 14 w 14"/>
                <a:gd name="T1" fmla="*/ 0 h 11"/>
                <a:gd name="T2" fmla="*/ 0 w 14"/>
                <a:gd name="T3" fmla="*/ 11 h 11"/>
                <a:gd name="T4" fmla="*/ 14 w 14"/>
                <a:gd name="T5" fmla="*/ 0 h 11"/>
              </a:gdLst>
              <a:ahLst/>
              <a:cxnLst>
                <a:cxn ang="0">
                  <a:pos x="T0" y="T1"/>
                </a:cxn>
                <a:cxn ang="0">
                  <a:pos x="T2" y="T3"/>
                </a:cxn>
                <a:cxn ang="0">
                  <a:pos x="T4" y="T5"/>
                </a:cxn>
              </a:cxnLst>
              <a:rect l="0" t="0" r="r" b="b"/>
              <a:pathLst>
                <a:path w="14" h="11">
                  <a:moveTo>
                    <a:pt x="14" y="0"/>
                  </a:moveTo>
                  <a:lnTo>
                    <a:pt x="0" y="11"/>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1" name="Line 52">
              <a:extLst>
                <a:ext uri="{FF2B5EF4-FFF2-40B4-BE49-F238E27FC236}">
                  <a16:creationId xmlns:a16="http://schemas.microsoft.com/office/drawing/2014/main" id="{A9579BAD-0199-4B74-9DBA-451F5BA8AE7C}"/>
                </a:ext>
              </a:extLst>
            </p:cNvPr>
            <p:cNvSpPr>
              <a:spLocks noChangeShapeType="1"/>
            </p:cNvSpPr>
            <p:nvPr/>
          </p:nvSpPr>
          <p:spPr bwMode="auto">
            <a:xfrm flipH="1">
              <a:off x="8521700" y="4086225"/>
              <a:ext cx="22225" cy="174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2" name="Freeform 53">
              <a:extLst>
                <a:ext uri="{FF2B5EF4-FFF2-40B4-BE49-F238E27FC236}">
                  <a16:creationId xmlns:a16="http://schemas.microsoft.com/office/drawing/2014/main" id="{C2898CD7-F079-49BD-9E21-C4CE47ADBAD7}"/>
                </a:ext>
              </a:extLst>
            </p:cNvPr>
            <p:cNvSpPr>
              <a:spLocks/>
            </p:cNvSpPr>
            <p:nvPr/>
          </p:nvSpPr>
          <p:spPr bwMode="auto">
            <a:xfrm>
              <a:off x="8485188" y="4114800"/>
              <a:ext cx="22225" cy="19050"/>
            </a:xfrm>
            <a:custGeom>
              <a:avLst/>
              <a:gdLst>
                <a:gd name="T0" fmla="*/ 14 w 14"/>
                <a:gd name="T1" fmla="*/ 0 h 12"/>
                <a:gd name="T2" fmla="*/ 0 w 14"/>
                <a:gd name="T3" fmla="*/ 12 h 12"/>
                <a:gd name="T4" fmla="*/ 14 w 14"/>
                <a:gd name="T5" fmla="*/ 0 h 12"/>
              </a:gdLst>
              <a:ahLst/>
              <a:cxnLst>
                <a:cxn ang="0">
                  <a:pos x="T0" y="T1"/>
                </a:cxn>
                <a:cxn ang="0">
                  <a:pos x="T2" y="T3"/>
                </a:cxn>
                <a:cxn ang="0">
                  <a:pos x="T4" y="T5"/>
                </a:cxn>
              </a:cxnLst>
              <a:rect l="0" t="0" r="r" b="b"/>
              <a:pathLst>
                <a:path w="14" h="12">
                  <a:moveTo>
                    <a:pt x="14" y="0"/>
                  </a:moveTo>
                  <a:lnTo>
                    <a:pt x="0" y="12"/>
                  </a:lnTo>
                  <a:lnTo>
                    <a:pt x="14"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3" name="Line 54">
              <a:extLst>
                <a:ext uri="{FF2B5EF4-FFF2-40B4-BE49-F238E27FC236}">
                  <a16:creationId xmlns:a16="http://schemas.microsoft.com/office/drawing/2014/main" id="{2B4EC98B-03DA-4D6E-9951-1330AF633157}"/>
                </a:ext>
              </a:extLst>
            </p:cNvPr>
            <p:cNvSpPr>
              <a:spLocks noChangeShapeType="1"/>
            </p:cNvSpPr>
            <p:nvPr/>
          </p:nvSpPr>
          <p:spPr bwMode="auto">
            <a:xfrm flipH="1">
              <a:off x="8485188" y="4114800"/>
              <a:ext cx="2222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4" name="Freeform 55">
              <a:extLst>
                <a:ext uri="{FF2B5EF4-FFF2-40B4-BE49-F238E27FC236}">
                  <a16:creationId xmlns:a16="http://schemas.microsoft.com/office/drawing/2014/main" id="{F4CE821F-DF58-44EB-83CC-ADE86EFE9E0D}"/>
                </a:ext>
              </a:extLst>
            </p:cNvPr>
            <p:cNvSpPr>
              <a:spLocks/>
            </p:cNvSpPr>
            <p:nvPr/>
          </p:nvSpPr>
          <p:spPr bwMode="auto">
            <a:xfrm>
              <a:off x="8235950" y="4056063"/>
              <a:ext cx="144462" cy="188912"/>
            </a:xfrm>
            <a:custGeom>
              <a:avLst/>
              <a:gdLst>
                <a:gd name="T0" fmla="*/ 90 w 98"/>
                <a:gd name="T1" fmla="*/ 117 h 128"/>
                <a:gd name="T2" fmla="*/ 98 w 98"/>
                <a:gd name="T3" fmla="*/ 110 h 128"/>
                <a:gd name="T4" fmla="*/ 57 w 98"/>
                <a:gd name="T5" fmla="*/ 0 h 128"/>
                <a:gd name="T6" fmla="*/ 0 w 98"/>
                <a:gd name="T7" fmla="*/ 85 h 128"/>
                <a:gd name="T8" fmla="*/ 30 w 98"/>
                <a:gd name="T9" fmla="*/ 113 h 128"/>
                <a:gd name="T10" fmla="*/ 90 w 98"/>
                <a:gd name="T11" fmla="*/ 117 h 128"/>
              </a:gdLst>
              <a:ahLst/>
              <a:cxnLst>
                <a:cxn ang="0">
                  <a:pos x="T0" y="T1"/>
                </a:cxn>
                <a:cxn ang="0">
                  <a:pos x="T2" y="T3"/>
                </a:cxn>
                <a:cxn ang="0">
                  <a:pos x="T4" y="T5"/>
                </a:cxn>
                <a:cxn ang="0">
                  <a:pos x="T6" y="T7"/>
                </a:cxn>
                <a:cxn ang="0">
                  <a:pos x="T8" y="T9"/>
                </a:cxn>
                <a:cxn ang="0">
                  <a:pos x="T10" y="T11"/>
                </a:cxn>
              </a:cxnLst>
              <a:rect l="0" t="0" r="r" b="b"/>
              <a:pathLst>
                <a:path w="98" h="128">
                  <a:moveTo>
                    <a:pt x="90" y="117"/>
                  </a:moveTo>
                  <a:cubicBezTo>
                    <a:pt x="98" y="110"/>
                    <a:pt x="98" y="110"/>
                    <a:pt x="98" y="110"/>
                  </a:cubicBezTo>
                  <a:cubicBezTo>
                    <a:pt x="25" y="71"/>
                    <a:pt x="54" y="6"/>
                    <a:pt x="57" y="0"/>
                  </a:cubicBezTo>
                  <a:cubicBezTo>
                    <a:pt x="52" y="4"/>
                    <a:pt x="7" y="40"/>
                    <a:pt x="0" y="85"/>
                  </a:cubicBezTo>
                  <a:cubicBezTo>
                    <a:pt x="30" y="113"/>
                    <a:pt x="30" y="113"/>
                    <a:pt x="30" y="113"/>
                  </a:cubicBezTo>
                  <a:cubicBezTo>
                    <a:pt x="48" y="127"/>
                    <a:pt x="72" y="128"/>
                    <a:pt x="90" y="11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5" name="Freeform 56">
              <a:extLst>
                <a:ext uri="{FF2B5EF4-FFF2-40B4-BE49-F238E27FC236}">
                  <a16:creationId xmlns:a16="http://schemas.microsoft.com/office/drawing/2014/main" id="{D8C16669-5D85-4EF1-A312-713A4F23D85D}"/>
                </a:ext>
              </a:extLst>
            </p:cNvPr>
            <p:cNvSpPr>
              <a:spLocks noEditPoints="1"/>
            </p:cNvSpPr>
            <p:nvPr/>
          </p:nvSpPr>
          <p:spPr bwMode="auto">
            <a:xfrm>
              <a:off x="7883525" y="4021138"/>
              <a:ext cx="177800" cy="33337"/>
            </a:xfrm>
            <a:custGeom>
              <a:avLst/>
              <a:gdLst>
                <a:gd name="T0" fmla="*/ 7 w 121"/>
                <a:gd name="T1" fmla="*/ 11 h 23"/>
                <a:gd name="T2" fmla="*/ 3 w 121"/>
                <a:gd name="T3" fmla="*/ 17 h 23"/>
                <a:gd name="T4" fmla="*/ 0 w 121"/>
                <a:gd name="T5" fmla="*/ 23 h 23"/>
                <a:gd name="T6" fmla="*/ 3 w 121"/>
                <a:gd name="T7" fmla="*/ 17 h 23"/>
                <a:gd name="T8" fmla="*/ 7 w 121"/>
                <a:gd name="T9" fmla="*/ 11 h 23"/>
                <a:gd name="T10" fmla="*/ 7 w 121"/>
                <a:gd name="T11" fmla="*/ 11 h 23"/>
                <a:gd name="T12" fmla="*/ 116 w 121"/>
                <a:gd name="T13" fmla="*/ 5 h 23"/>
                <a:gd name="T14" fmla="*/ 116 w 121"/>
                <a:gd name="T15" fmla="*/ 5 h 23"/>
                <a:gd name="T16" fmla="*/ 116 w 121"/>
                <a:gd name="T17" fmla="*/ 5 h 23"/>
                <a:gd name="T18" fmla="*/ 116 w 121"/>
                <a:gd name="T19" fmla="*/ 5 h 23"/>
                <a:gd name="T20" fmla="*/ 116 w 121"/>
                <a:gd name="T21" fmla="*/ 5 h 23"/>
                <a:gd name="T22" fmla="*/ 116 w 121"/>
                <a:gd name="T23" fmla="*/ 5 h 23"/>
                <a:gd name="T24" fmla="*/ 121 w 121"/>
                <a:gd name="T25" fmla="*/ 1 h 23"/>
                <a:gd name="T26" fmla="*/ 116 w 121"/>
                <a:gd name="T27" fmla="*/ 5 h 23"/>
                <a:gd name="T28" fmla="*/ 121 w 121"/>
                <a:gd name="T29" fmla="*/ 1 h 23"/>
                <a:gd name="T30" fmla="*/ 121 w 121"/>
                <a:gd name="T31" fmla="*/ 0 h 23"/>
                <a:gd name="T32" fmla="*/ 121 w 121"/>
                <a:gd name="T33" fmla="*/ 1 h 23"/>
                <a:gd name="T34" fmla="*/ 121 w 121"/>
                <a:gd name="T35" fmla="*/ 0 h 23"/>
                <a:gd name="T36" fmla="*/ 121 w 121"/>
                <a:gd name="T37" fmla="*/ 0 h 23"/>
                <a:gd name="T38" fmla="*/ 121 w 121"/>
                <a:gd name="T39" fmla="*/ 0 h 23"/>
                <a:gd name="T40" fmla="*/ 121 w 121"/>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3">
                  <a:moveTo>
                    <a:pt x="7" y="11"/>
                  </a:moveTo>
                  <a:cubicBezTo>
                    <a:pt x="3" y="17"/>
                    <a:pt x="3" y="17"/>
                    <a:pt x="3" y="17"/>
                  </a:cubicBezTo>
                  <a:cubicBezTo>
                    <a:pt x="3" y="17"/>
                    <a:pt x="0" y="19"/>
                    <a:pt x="0" y="23"/>
                  </a:cubicBezTo>
                  <a:cubicBezTo>
                    <a:pt x="0" y="19"/>
                    <a:pt x="3" y="17"/>
                    <a:pt x="3" y="17"/>
                  </a:cubicBezTo>
                  <a:cubicBezTo>
                    <a:pt x="7" y="11"/>
                    <a:pt x="7" y="11"/>
                    <a:pt x="7" y="11"/>
                  </a:cubicBezTo>
                  <a:cubicBezTo>
                    <a:pt x="7" y="11"/>
                    <a:pt x="7" y="11"/>
                    <a:pt x="7" y="11"/>
                  </a:cubicBezTo>
                  <a:moveTo>
                    <a:pt x="116" y="5"/>
                  </a:moveTo>
                  <a:cubicBezTo>
                    <a:pt x="116" y="5"/>
                    <a:pt x="116" y="5"/>
                    <a:pt x="116" y="5"/>
                  </a:cubicBezTo>
                  <a:cubicBezTo>
                    <a:pt x="116" y="5"/>
                    <a:pt x="116" y="5"/>
                    <a:pt x="116" y="5"/>
                  </a:cubicBezTo>
                  <a:moveTo>
                    <a:pt x="116" y="5"/>
                  </a:moveTo>
                  <a:cubicBezTo>
                    <a:pt x="116" y="5"/>
                    <a:pt x="116" y="5"/>
                    <a:pt x="116" y="5"/>
                  </a:cubicBezTo>
                  <a:cubicBezTo>
                    <a:pt x="116" y="5"/>
                    <a:pt x="116" y="5"/>
                    <a:pt x="116" y="5"/>
                  </a:cubicBezTo>
                  <a:moveTo>
                    <a:pt x="121" y="1"/>
                  </a:moveTo>
                  <a:cubicBezTo>
                    <a:pt x="120" y="2"/>
                    <a:pt x="118" y="3"/>
                    <a:pt x="116" y="5"/>
                  </a:cubicBezTo>
                  <a:cubicBezTo>
                    <a:pt x="118" y="3"/>
                    <a:pt x="120" y="2"/>
                    <a:pt x="121" y="1"/>
                  </a:cubicBezTo>
                  <a:moveTo>
                    <a:pt x="121" y="0"/>
                  </a:moveTo>
                  <a:cubicBezTo>
                    <a:pt x="121" y="0"/>
                    <a:pt x="121" y="1"/>
                    <a:pt x="121" y="1"/>
                  </a:cubicBezTo>
                  <a:cubicBezTo>
                    <a:pt x="121" y="1"/>
                    <a:pt x="121" y="0"/>
                    <a:pt x="121" y="0"/>
                  </a:cubicBezTo>
                  <a:moveTo>
                    <a:pt x="121" y="0"/>
                  </a:moveTo>
                  <a:cubicBezTo>
                    <a:pt x="121" y="0"/>
                    <a:pt x="121" y="0"/>
                    <a:pt x="121" y="0"/>
                  </a:cubicBezTo>
                  <a:cubicBezTo>
                    <a:pt x="121" y="0"/>
                    <a:pt x="121" y="0"/>
                    <a:pt x="12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6" name="Freeform 57">
              <a:extLst>
                <a:ext uri="{FF2B5EF4-FFF2-40B4-BE49-F238E27FC236}">
                  <a16:creationId xmlns:a16="http://schemas.microsoft.com/office/drawing/2014/main" id="{873E69D6-8A9B-4720-BD27-0E77931B6762}"/>
                </a:ext>
              </a:extLst>
            </p:cNvPr>
            <p:cNvSpPr>
              <a:spLocks/>
            </p:cNvSpPr>
            <p:nvPr/>
          </p:nvSpPr>
          <p:spPr bwMode="auto">
            <a:xfrm>
              <a:off x="7929563" y="3987800"/>
              <a:ext cx="311150" cy="193675"/>
            </a:xfrm>
            <a:custGeom>
              <a:avLst/>
              <a:gdLst>
                <a:gd name="T0" fmla="*/ 87 w 211"/>
                <a:gd name="T1" fmla="*/ 0 h 132"/>
                <a:gd name="T2" fmla="*/ 11 w 211"/>
                <a:gd name="T3" fmla="*/ 46 h 132"/>
                <a:gd name="T4" fmla="*/ 10 w 211"/>
                <a:gd name="T5" fmla="*/ 47 h 132"/>
                <a:gd name="T6" fmla="*/ 7 w 211"/>
                <a:gd name="T7" fmla="*/ 47 h 132"/>
                <a:gd name="T8" fmla="*/ 6 w 211"/>
                <a:gd name="T9" fmla="*/ 47 h 132"/>
                <a:gd name="T10" fmla="*/ 3 w 211"/>
                <a:gd name="T11" fmla="*/ 48 h 132"/>
                <a:gd name="T12" fmla="*/ 2 w 211"/>
                <a:gd name="T13" fmla="*/ 48 h 132"/>
                <a:gd name="T14" fmla="*/ 1 w 211"/>
                <a:gd name="T15" fmla="*/ 48 h 132"/>
                <a:gd name="T16" fmla="*/ 0 w 211"/>
                <a:gd name="T17" fmla="*/ 48 h 132"/>
                <a:gd name="T18" fmla="*/ 4 w 211"/>
                <a:gd name="T19" fmla="*/ 53 h 132"/>
                <a:gd name="T20" fmla="*/ 4 w 211"/>
                <a:gd name="T21" fmla="*/ 53 h 132"/>
                <a:gd name="T22" fmla="*/ 23 w 211"/>
                <a:gd name="T23" fmla="*/ 67 h 132"/>
                <a:gd name="T24" fmla="*/ 85 w 211"/>
                <a:gd name="T25" fmla="*/ 28 h 132"/>
                <a:gd name="T26" fmla="*/ 85 w 211"/>
                <a:gd name="T27" fmla="*/ 28 h 132"/>
                <a:gd name="T28" fmla="*/ 85 w 211"/>
                <a:gd name="T29" fmla="*/ 28 h 132"/>
                <a:gd name="T30" fmla="*/ 85 w 211"/>
                <a:gd name="T31" fmla="*/ 28 h 132"/>
                <a:gd name="T32" fmla="*/ 85 w 211"/>
                <a:gd name="T33" fmla="*/ 28 h 132"/>
                <a:gd name="T34" fmla="*/ 90 w 211"/>
                <a:gd name="T35" fmla="*/ 24 h 132"/>
                <a:gd name="T36" fmla="*/ 90 w 211"/>
                <a:gd name="T37" fmla="*/ 24 h 132"/>
                <a:gd name="T38" fmla="*/ 90 w 211"/>
                <a:gd name="T39" fmla="*/ 23 h 132"/>
                <a:gd name="T40" fmla="*/ 90 w 211"/>
                <a:gd name="T41" fmla="*/ 23 h 132"/>
                <a:gd name="T42" fmla="*/ 90 w 211"/>
                <a:gd name="T43" fmla="*/ 23 h 132"/>
                <a:gd name="T44" fmla="*/ 90 w 211"/>
                <a:gd name="T45" fmla="*/ 23 h 132"/>
                <a:gd name="T46" fmla="*/ 207 w 211"/>
                <a:gd name="T47" fmla="*/ 132 h 132"/>
                <a:gd name="T48" fmla="*/ 211 w 211"/>
                <a:gd name="T49" fmla="*/ 115 h 132"/>
                <a:gd name="T50" fmla="*/ 204 w 211"/>
                <a:gd name="T51" fmla="*/ 109 h 132"/>
                <a:gd name="T52" fmla="*/ 87 w 211"/>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1" h="132">
                  <a:moveTo>
                    <a:pt x="87" y="0"/>
                  </a:moveTo>
                  <a:cubicBezTo>
                    <a:pt x="78" y="10"/>
                    <a:pt x="39" y="40"/>
                    <a:pt x="11" y="46"/>
                  </a:cubicBezTo>
                  <a:cubicBezTo>
                    <a:pt x="10" y="47"/>
                    <a:pt x="10" y="47"/>
                    <a:pt x="10" y="47"/>
                  </a:cubicBezTo>
                  <a:cubicBezTo>
                    <a:pt x="9" y="47"/>
                    <a:pt x="8" y="47"/>
                    <a:pt x="7" y="47"/>
                  </a:cubicBezTo>
                  <a:cubicBezTo>
                    <a:pt x="6" y="47"/>
                    <a:pt x="6" y="47"/>
                    <a:pt x="6" y="47"/>
                  </a:cubicBezTo>
                  <a:cubicBezTo>
                    <a:pt x="5" y="47"/>
                    <a:pt x="4" y="48"/>
                    <a:pt x="3" y="48"/>
                  </a:cubicBezTo>
                  <a:cubicBezTo>
                    <a:pt x="2" y="48"/>
                    <a:pt x="2" y="48"/>
                    <a:pt x="2" y="48"/>
                  </a:cubicBezTo>
                  <a:cubicBezTo>
                    <a:pt x="2" y="48"/>
                    <a:pt x="1" y="48"/>
                    <a:pt x="1" y="48"/>
                  </a:cubicBezTo>
                  <a:cubicBezTo>
                    <a:pt x="1" y="48"/>
                    <a:pt x="1" y="48"/>
                    <a:pt x="0" y="48"/>
                  </a:cubicBezTo>
                  <a:cubicBezTo>
                    <a:pt x="1" y="49"/>
                    <a:pt x="2" y="51"/>
                    <a:pt x="4" y="53"/>
                  </a:cubicBezTo>
                  <a:cubicBezTo>
                    <a:pt x="4" y="53"/>
                    <a:pt x="4" y="53"/>
                    <a:pt x="4" y="53"/>
                  </a:cubicBezTo>
                  <a:cubicBezTo>
                    <a:pt x="4" y="53"/>
                    <a:pt x="7" y="55"/>
                    <a:pt x="23" y="67"/>
                  </a:cubicBezTo>
                  <a:cubicBezTo>
                    <a:pt x="45" y="59"/>
                    <a:pt x="73" y="39"/>
                    <a:pt x="85" y="28"/>
                  </a:cubicBezTo>
                  <a:cubicBezTo>
                    <a:pt x="85" y="28"/>
                    <a:pt x="85" y="28"/>
                    <a:pt x="85" y="28"/>
                  </a:cubicBezTo>
                  <a:cubicBezTo>
                    <a:pt x="85" y="28"/>
                    <a:pt x="85" y="28"/>
                    <a:pt x="85" y="28"/>
                  </a:cubicBezTo>
                  <a:cubicBezTo>
                    <a:pt x="85" y="28"/>
                    <a:pt x="85" y="28"/>
                    <a:pt x="85" y="28"/>
                  </a:cubicBezTo>
                  <a:cubicBezTo>
                    <a:pt x="85" y="28"/>
                    <a:pt x="85" y="28"/>
                    <a:pt x="85" y="28"/>
                  </a:cubicBezTo>
                  <a:cubicBezTo>
                    <a:pt x="87" y="26"/>
                    <a:pt x="89" y="25"/>
                    <a:pt x="90" y="24"/>
                  </a:cubicBezTo>
                  <a:cubicBezTo>
                    <a:pt x="90" y="24"/>
                    <a:pt x="90" y="24"/>
                    <a:pt x="90" y="24"/>
                  </a:cubicBezTo>
                  <a:cubicBezTo>
                    <a:pt x="90" y="24"/>
                    <a:pt x="90" y="23"/>
                    <a:pt x="90" y="23"/>
                  </a:cubicBezTo>
                  <a:cubicBezTo>
                    <a:pt x="90" y="23"/>
                    <a:pt x="90" y="23"/>
                    <a:pt x="90" y="23"/>
                  </a:cubicBezTo>
                  <a:cubicBezTo>
                    <a:pt x="90" y="23"/>
                    <a:pt x="90" y="23"/>
                    <a:pt x="90" y="23"/>
                  </a:cubicBezTo>
                  <a:cubicBezTo>
                    <a:pt x="90" y="23"/>
                    <a:pt x="90" y="23"/>
                    <a:pt x="90" y="23"/>
                  </a:cubicBezTo>
                  <a:cubicBezTo>
                    <a:pt x="207" y="132"/>
                    <a:pt x="207" y="132"/>
                    <a:pt x="207" y="132"/>
                  </a:cubicBezTo>
                  <a:cubicBezTo>
                    <a:pt x="208" y="127"/>
                    <a:pt x="210" y="121"/>
                    <a:pt x="211" y="115"/>
                  </a:cubicBezTo>
                  <a:cubicBezTo>
                    <a:pt x="204" y="109"/>
                    <a:pt x="204" y="109"/>
                    <a:pt x="204" y="109"/>
                  </a:cubicBezTo>
                  <a:cubicBezTo>
                    <a:pt x="87" y="0"/>
                    <a:pt x="87" y="0"/>
                    <a:pt x="8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7" name="Freeform 58">
              <a:extLst>
                <a:ext uri="{FF2B5EF4-FFF2-40B4-BE49-F238E27FC236}">
                  <a16:creationId xmlns:a16="http://schemas.microsoft.com/office/drawing/2014/main" id="{CEC44558-79A6-45BD-A6CF-35F8D8F0FD14}"/>
                </a:ext>
              </a:extLst>
            </p:cNvPr>
            <p:cNvSpPr>
              <a:spLocks/>
            </p:cNvSpPr>
            <p:nvPr/>
          </p:nvSpPr>
          <p:spPr bwMode="auto">
            <a:xfrm>
              <a:off x="7883525" y="4037013"/>
              <a:ext cx="79375" cy="55562"/>
            </a:xfrm>
            <a:custGeom>
              <a:avLst/>
              <a:gdLst>
                <a:gd name="T0" fmla="*/ 7 w 54"/>
                <a:gd name="T1" fmla="*/ 0 h 37"/>
                <a:gd name="T2" fmla="*/ 3 w 54"/>
                <a:gd name="T3" fmla="*/ 6 h 37"/>
                <a:gd name="T4" fmla="*/ 0 w 54"/>
                <a:gd name="T5" fmla="*/ 12 h 37"/>
                <a:gd name="T6" fmla="*/ 4 w 54"/>
                <a:gd name="T7" fmla="*/ 19 h 37"/>
                <a:gd name="T8" fmla="*/ 4 w 54"/>
                <a:gd name="T9" fmla="*/ 19 h 37"/>
                <a:gd name="T10" fmla="*/ 4 w 54"/>
                <a:gd name="T11" fmla="*/ 19 h 37"/>
                <a:gd name="T12" fmla="*/ 23 w 54"/>
                <a:gd name="T13" fmla="*/ 34 h 37"/>
                <a:gd name="T14" fmla="*/ 26 w 54"/>
                <a:gd name="T15" fmla="*/ 35 h 37"/>
                <a:gd name="T16" fmla="*/ 27 w 54"/>
                <a:gd name="T17" fmla="*/ 36 h 37"/>
                <a:gd name="T18" fmla="*/ 29 w 54"/>
                <a:gd name="T19" fmla="*/ 36 h 37"/>
                <a:gd name="T20" fmla="*/ 30 w 54"/>
                <a:gd name="T21" fmla="*/ 37 h 37"/>
                <a:gd name="T22" fmla="*/ 32 w 54"/>
                <a:gd name="T23" fmla="*/ 37 h 37"/>
                <a:gd name="T24" fmla="*/ 33 w 54"/>
                <a:gd name="T25" fmla="*/ 37 h 37"/>
                <a:gd name="T26" fmla="*/ 35 w 54"/>
                <a:gd name="T27" fmla="*/ 37 h 37"/>
                <a:gd name="T28" fmla="*/ 36 w 54"/>
                <a:gd name="T29" fmla="*/ 37 h 37"/>
                <a:gd name="T30" fmla="*/ 37 w 54"/>
                <a:gd name="T31" fmla="*/ 37 h 37"/>
                <a:gd name="T32" fmla="*/ 40 w 54"/>
                <a:gd name="T33" fmla="*/ 37 h 37"/>
                <a:gd name="T34" fmla="*/ 41 w 54"/>
                <a:gd name="T35" fmla="*/ 37 h 37"/>
                <a:gd name="T36" fmla="*/ 44 w 54"/>
                <a:gd name="T37" fmla="*/ 36 h 37"/>
                <a:gd name="T38" fmla="*/ 45 w 54"/>
                <a:gd name="T39" fmla="*/ 36 h 37"/>
                <a:gd name="T40" fmla="*/ 54 w 54"/>
                <a:gd name="T41" fmla="*/ 33 h 37"/>
                <a:gd name="T42" fmla="*/ 35 w 54"/>
                <a:gd name="T43" fmla="*/ 19 h 37"/>
                <a:gd name="T44" fmla="*/ 35 w 54"/>
                <a:gd name="T45" fmla="*/ 19 h 37"/>
                <a:gd name="T46" fmla="*/ 31 w 54"/>
                <a:gd name="T47" fmla="*/ 14 h 37"/>
                <a:gd name="T48" fmla="*/ 30 w 54"/>
                <a:gd name="T49" fmla="*/ 14 h 37"/>
                <a:gd name="T50" fmla="*/ 29 w 54"/>
                <a:gd name="T51" fmla="*/ 13 h 37"/>
                <a:gd name="T52" fmla="*/ 27 w 54"/>
                <a:gd name="T53" fmla="*/ 13 h 37"/>
                <a:gd name="T54" fmla="*/ 26 w 54"/>
                <a:gd name="T55" fmla="*/ 13 h 37"/>
                <a:gd name="T56" fmla="*/ 24 w 54"/>
                <a:gd name="T57" fmla="*/ 12 h 37"/>
                <a:gd name="T58" fmla="*/ 23 w 54"/>
                <a:gd name="T59" fmla="*/ 12 h 37"/>
                <a:gd name="T60" fmla="*/ 20 w 54"/>
                <a:gd name="T61" fmla="*/ 10 h 37"/>
                <a:gd name="T62" fmla="*/ 7 w 54"/>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7">
                  <a:moveTo>
                    <a:pt x="7" y="0"/>
                  </a:moveTo>
                  <a:cubicBezTo>
                    <a:pt x="3" y="6"/>
                    <a:pt x="3" y="6"/>
                    <a:pt x="3" y="6"/>
                  </a:cubicBezTo>
                  <a:cubicBezTo>
                    <a:pt x="3" y="6"/>
                    <a:pt x="0" y="8"/>
                    <a:pt x="0" y="12"/>
                  </a:cubicBezTo>
                  <a:cubicBezTo>
                    <a:pt x="0" y="14"/>
                    <a:pt x="1" y="16"/>
                    <a:pt x="4" y="19"/>
                  </a:cubicBezTo>
                  <a:cubicBezTo>
                    <a:pt x="4" y="19"/>
                    <a:pt x="4" y="19"/>
                    <a:pt x="4" y="19"/>
                  </a:cubicBezTo>
                  <a:cubicBezTo>
                    <a:pt x="4" y="19"/>
                    <a:pt x="4" y="19"/>
                    <a:pt x="4" y="19"/>
                  </a:cubicBezTo>
                  <a:cubicBezTo>
                    <a:pt x="4" y="19"/>
                    <a:pt x="7" y="21"/>
                    <a:pt x="23" y="34"/>
                  </a:cubicBezTo>
                  <a:cubicBezTo>
                    <a:pt x="24" y="35"/>
                    <a:pt x="25" y="35"/>
                    <a:pt x="26" y="35"/>
                  </a:cubicBezTo>
                  <a:cubicBezTo>
                    <a:pt x="27" y="36"/>
                    <a:pt x="27" y="36"/>
                    <a:pt x="27" y="36"/>
                  </a:cubicBezTo>
                  <a:cubicBezTo>
                    <a:pt x="27" y="36"/>
                    <a:pt x="28" y="36"/>
                    <a:pt x="29" y="36"/>
                  </a:cubicBezTo>
                  <a:cubicBezTo>
                    <a:pt x="30" y="37"/>
                    <a:pt x="30" y="37"/>
                    <a:pt x="30" y="37"/>
                  </a:cubicBezTo>
                  <a:cubicBezTo>
                    <a:pt x="30" y="37"/>
                    <a:pt x="31" y="37"/>
                    <a:pt x="32" y="37"/>
                  </a:cubicBezTo>
                  <a:cubicBezTo>
                    <a:pt x="33" y="37"/>
                    <a:pt x="33" y="37"/>
                    <a:pt x="33" y="37"/>
                  </a:cubicBezTo>
                  <a:cubicBezTo>
                    <a:pt x="34" y="37"/>
                    <a:pt x="34" y="37"/>
                    <a:pt x="35" y="37"/>
                  </a:cubicBezTo>
                  <a:cubicBezTo>
                    <a:pt x="36" y="37"/>
                    <a:pt x="36" y="37"/>
                    <a:pt x="36" y="37"/>
                  </a:cubicBezTo>
                  <a:cubicBezTo>
                    <a:pt x="37" y="37"/>
                    <a:pt x="37" y="37"/>
                    <a:pt x="37" y="37"/>
                  </a:cubicBezTo>
                  <a:cubicBezTo>
                    <a:pt x="38" y="37"/>
                    <a:pt x="39" y="37"/>
                    <a:pt x="40" y="37"/>
                  </a:cubicBezTo>
                  <a:cubicBezTo>
                    <a:pt x="41" y="37"/>
                    <a:pt x="41" y="37"/>
                    <a:pt x="41" y="37"/>
                  </a:cubicBezTo>
                  <a:cubicBezTo>
                    <a:pt x="42" y="37"/>
                    <a:pt x="43" y="36"/>
                    <a:pt x="44" y="36"/>
                  </a:cubicBezTo>
                  <a:cubicBezTo>
                    <a:pt x="45" y="36"/>
                    <a:pt x="45" y="36"/>
                    <a:pt x="45" y="36"/>
                  </a:cubicBezTo>
                  <a:cubicBezTo>
                    <a:pt x="48" y="35"/>
                    <a:pt x="51" y="34"/>
                    <a:pt x="54" y="33"/>
                  </a:cubicBezTo>
                  <a:cubicBezTo>
                    <a:pt x="38" y="21"/>
                    <a:pt x="35" y="19"/>
                    <a:pt x="35" y="19"/>
                  </a:cubicBezTo>
                  <a:cubicBezTo>
                    <a:pt x="35" y="19"/>
                    <a:pt x="35" y="19"/>
                    <a:pt x="35" y="19"/>
                  </a:cubicBezTo>
                  <a:cubicBezTo>
                    <a:pt x="33" y="17"/>
                    <a:pt x="32" y="15"/>
                    <a:pt x="31" y="14"/>
                  </a:cubicBezTo>
                  <a:cubicBezTo>
                    <a:pt x="31" y="14"/>
                    <a:pt x="30" y="14"/>
                    <a:pt x="30" y="14"/>
                  </a:cubicBezTo>
                  <a:cubicBezTo>
                    <a:pt x="29" y="13"/>
                    <a:pt x="29" y="13"/>
                    <a:pt x="29" y="13"/>
                  </a:cubicBezTo>
                  <a:cubicBezTo>
                    <a:pt x="28" y="13"/>
                    <a:pt x="27" y="13"/>
                    <a:pt x="27" y="13"/>
                  </a:cubicBezTo>
                  <a:cubicBezTo>
                    <a:pt x="26" y="13"/>
                    <a:pt x="26" y="13"/>
                    <a:pt x="26" y="13"/>
                  </a:cubicBezTo>
                  <a:cubicBezTo>
                    <a:pt x="25" y="13"/>
                    <a:pt x="24" y="12"/>
                    <a:pt x="24" y="12"/>
                  </a:cubicBezTo>
                  <a:cubicBezTo>
                    <a:pt x="23" y="12"/>
                    <a:pt x="23" y="12"/>
                    <a:pt x="23" y="12"/>
                  </a:cubicBezTo>
                  <a:cubicBezTo>
                    <a:pt x="22" y="11"/>
                    <a:pt x="21" y="11"/>
                    <a:pt x="20" y="10"/>
                  </a:cubicBezTo>
                  <a:cubicBezTo>
                    <a:pt x="15" y="5"/>
                    <a:pt x="10" y="2"/>
                    <a:pt x="7"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8" name="Freeform 59">
              <a:extLst>
                <a:ext uri="{FF2B5EF4-FFF2-40B4-BE49-F238E27FC236}">
                  <a16:creationId xmlns:a16="http://schemas.microsoft.com/office/drawing/2014/main" id="{4BCF74DA-1C02-4161-87AF-99C3A0D99200}"/>
                </a:ext>
              </a:extLst>
            </p:cNvPr>
            <p:cNvSpPr>
              <a:spLocks/>
            </p:cNvSpPr>
            <p:nvPr/>
          </p:nvSpPr>
          <p:spPr bwMode="auto">
            <a:xfrm>
              <a:off x="8353425" y="4200525"/>
              <a:ext cx="1587" cy="158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19" name="Freeform 60">
              <a:extLst>
                <a:ext uri="{FF2B5EF4-FFF2-40B4-BE49-F238E27FC236}">
                  <a16:creationId xmlns:a16="http://schemas.microsoft.com/office/drawing/2014/main" id="{873452E8-D16F-4F30-9FCE-CEBA4CF76247}"/>
                </a:ext>
              </a:extLst>
            </p:cNvPr>
            <p:cNvSpPr>
              <a:spLocks/>
            </p:cNvSpPr>
            <p:nvPr/>
          </p:nvSpPr>
          <p:spPr bwMode="auto">
            <a:xfrm>
              <a:off x="8353425" y="4200525"/>
              <a:ext cx="1587"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1" y="1"/>
                    <a:pt x="1" y="1"/>
                  </a:cubicBezTo>
                  <a:cubicBezTo>
                    <a:pt x="1" y="1"/>
                    <a:pt x="0" y="1"/>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0" name="Freeform 61">
              <a:extLst>
                <a:ext uri="{FF2B5EF4-FFF2-40B4-BE49-F238E27FC236}">
                  <a16:creationId xmlns:a16="http://schemas.microsoft.com/office/drawing/2014/main" id="{E24B42E1-F977-4FDC-BC1E-A7DA356CB14F}"/>
                </a:ext>
              </a:extLst>
            </p:cNvPr>
            <p:cNvSpPr>
              <a:spLocks/>
            </p:cNvSpPr>
            <p:nvPr/>
          </p:nvSpPr>
          <p:spPr bwMode="auto">
            <a:xfrm>
              <a:off x="8378825" y="4217988"/>
              <a:ext cx="158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1" name="Freeform 62">
              <a:extLst>
                <a:ext uri="{FF2B5EF4-FFF2-40B4-BE49-F238E27FC236}">
                  <a16:creationId xmlns:a16="http://schemas.microsoft.com/office/drawing/2014/main" id="{C0D2830C-CDBD-4220-B247-DF63FF1CF5DD}"/>
                </a:ext>
              </a:extLst>
            </p:cNvPr>
            <p:cNvSpPr>
              <a:spLocks/>
            </p:cNvSpPr>
            <p:nvPr/>
          </p:nvSpPr>
          <p:spPr bwMode="auto">
            <a:xfrm>
              <a:off x="8378825" y="4217988"/>
              <a:ext cx="158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2" name="Freeform 63">
              <a:extLst>
                <a:ext uri="{FF2B5EF4-FFF2-40B4-BE49-F238E27FC236}">
                  <a16:creationId xmlns:a16="http://schemas.microsoft.com/office/drawing/2014/main" id="{D62AA896-7634-4A85-B158-BDE66146AD02}"/>
                </a:ext>
              </a:extLst>
            </p:cNvPr>
            <p:cNvSpPr>
              <a:spLocks/>
            </p:cNvSpPr>
            <p:nvPr/>
          </p:nvSpPr>
          <p:spPr bwMode="auto">
            <a:xfrm>
              <a:off x="8235950" y="4156075"/>
              <a:ext cx="144462" cy="84137"/>
            </a:xfrm>
            <a:custGeom>
              <a:avLst/>
              <a:gdLst>
                <a:gd name="T0" fmla="*/ 4 w 98"/>
                <a:gd name="T1" fmla="*/ 0 h 57"/>
                <a:gd name="T2" fmla="*/ 0 w 98"/>
                <a:gd name="T3" fmla="*/ 17 h 57"/>
                <a:gd name="T4" fmla="*/ 30 w 98"/>
                <a:gd name="T5" fmla="*/ 45 h 57"/>
                <a:gd name="T6" fmla="*/ 63 w 98"/>
                <a:gd name="T7" fmla="*/ 57 h 57"/>
                <a:gd name="T8" fmla="*/ 90 w 98"/>
                <a:gd name="T9" fmla="*/ 49 h 57"/>
                <a:gd name="T10" fmla="*/ 98 w 98"/>
                <a:gd name="T11" fmla="*/ 42 h 57"/>
                <a:gd name="T12" fmla="*/ 97 w 98"/>
                <a:gd name="T13" fmla="*/ 42 h 57"/>
                <a:gd name="T14" fmla="*/ 81 w 98"/>
                <a:gd name="T15" fmla="*/ 31 h 57"/>
                <a:gd name="T16" fmla="*/ 80 w 98"/>
                <a:gd name="T17" fmla="*/ 30 h 57"/>
                <a:gd name="T18" fmla="*/ 62 w 98"/>
                <a:gd name="T19" fmla="*/ 33 h 57"/>
                <a:gd name="T20" fmla="*/ 27 w 98"/>
                <a:gd name="T21" fmla="*/ 22 h 57"/>
                <a:gd name="T22" fmla="*/ 4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4" y="0"/>
                  </a:moveTo>
                  <a:cubicBezTo>
                    <a:pt x="3" y="6"/>
                    <a:pt x="1" y="12"/>
                    <a:pt x="0" y="17"/>
                  </a:cubicBezTo>
                  <a:cubicBezTo>
                    <a:pt x="30" y="45"/>
                    <a:pt x="30" y="45"/>
                    <a:pt x="30" y="45"/>
                  </a:cubicBezTo>
                  <a:cubicBezTo>
                    <a:pt x="40" y="53"/>
                    <a:pt x="51" y="57"/>
                    <a:pt x="63" y="57"/>
                  </a:cubicBezTo>
                  <a:cubicBezTo>
                    <a:pt x="72" y="57"/>
                    <a:pt x="82" y="54"/>
                    <a:pt x="90" y="49"/>
                  </a:cubicBezTo>
                  <a:cubicBezTo>
                    <a:pt x="98" y="42"/>
                    <a:pt x="98" y="42"/>
                    <a:pt x="98" y="42"/>
                  </a:cubicBezTo>
                  <a:cubicBezTo>
                    <a:pt x="98" y="42"/>
                    <a:pt x="98" y="42"/>
                    <a:pt x="97" y="42"/>
                  </a:cubicBezTo>
                  <a:cubicBezTo>
                    <a:pt x="91" y="38"/>
                    <a:pt x="86" y="35"/>
                    <a:pt x="81" y="31"/>
                  </a:cubicBezTo>
                  <a:cubicBezTo>
                    <a:pt x="81" y="31"/>
                    <a:pt x="80" y="31"/>
                    <a:pt x="80" y="30"/>
                  </a:cubicBezTo>
                  <a:cubicBezTo>
                    <a:pt x="74" y="32"/>
                    <a:pt x="68" y="33"/>
                    <a:pt x="62" y="33"/>
                  </a:cubicBezTo>
                  <a:cubicBezTo>
                    <a:pt x="50" y="33"/>
                    <a:pt x="37" y="29"/>
                    <a:pt x="27" y="22"/>
                  </a:cubicBezTo>
                  <a:cubicBezTo>
                    <a:pt x="4" y="0"/>
                    <a:pt x="4" y="0"/>
                    <a:pt x="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3" name="Freeform 64">
              <a:extLst>
                <a:ext uri="{FF2B5EF4-FFF2-40B4-BE49-F238E27FC236}">
                  <a16:creationId xmlns:a16="http://schemas.microsoft.com/office/drawing/2014/main" id="{4E735825-8398-47A7-B3BB-ADB550B00AE1}"/>
                </a:ext>
              </a:extLst>
            </p:cNvPr>
            <p:cNvSpPr>
              <a:spLocks/>
            </p:cNvSpPr>
            <p:nvPr/>
          </p:nvSpPr>
          <p:spPr bwMode="auto">
            <a:xfrm>
              <a:off x="8675688" y="3841750"/>
              <a:ext cx="225425" cy="527050"/>
            </a:xfrm>
            <a:custGeom>
              <a:avLst/>
              <a:gdLst>
                <a:gd name="T0" fmla="*/ 149 w 152"/>
                <a:gd name="T1" fmla="*/ 45 h 358"/>
                <a:gd name="T2" fmla="*/ 0 w 152"/>
                <a:gd name="T3" fmla="*/ 0 h 358"/>
                <a:gd name="T4" fmla="*/ 40 w 152"/>
                <a:gd name="T5" fmla="*/ 289 h 358"/>
                <a:gd name="T6" fmla="*/ 40 w 152"/>
                <a:gd name="T7" fmla="*/ 289 h 358"/>
                <a:gd name="T8" fmla="*/ 40 w 152"/>
                <a:gd name="T9" fmla="*/ 290 h 358"/>
                <a:gd name="T10" fmla="*/ 152 w 152"/>
                <a:gd name="T11" fmla="*/ 326 h 358"/>
                <a:gd name="T12" fmla="*/ 149 w 152"/>
                <a:gd name="T13" fmla="*/ 45 h 358"/>
              </a:gdLst>
              <a:ahLst/>
              <a:cxnLst>
                <a:cxn ang="0">
                  <a:pos x="T0" y="T1"/>
                </a:cxn>
                <a:cxn ang="0">
                  <a:pos x="T2" y="T3"/>
                </a:cxn>
                <a:cxn ang="0">
                  <a:pos x="T4" y="T5"/>
                </a:cxn>
                <a:cxn ang="0">
                  <a:pos x="T6" y="T7"/>
                </a:cxn>
                <a:cxn ang="0">
                  <a:pos x="T8" y="T9"/>
                </a:cxn>
                <a:cxn ang="0">
                  <a:pos x="T10" y="T11"/>
                </a:cxn>
                <a:cxn ang="0">
                  <a:pos x="T12" y="T13"/>
                </a:cxn>
              </a:cxnLst>
              <a:rect l="0" t="0" r="r" b="b"/>
              <a:pathLst>
                <a:path w="152" h="358">
                  <a:moveTo>
                    <a:pt x="149" y="45"/>
                  </a:moveTo>
                  <a:cubicBezTo>
                    <a:pt x="0" y="0"/>
                    <a:pt x="0" y="0"/>
                    <a:pt x="0" y="0"/>
                  </a:cubicBezTo>
                  <a:cubicBezTo>
                    <a:pt x="40" y="289"/>
                    <a:pt x="40" y="289"/>
                    <a:pt x="40" y="289"/>
                  </a:cubicBezTo>
                  <a:cubicBezTo>
                    <a:pt x="40" y="289"/>
                    <a:pt x="40" y="289"/>
                    <a:pt x="40" y="289"/>
                  </a:cubicBezTo>
                  <a:cubicBezTo>
                    <a:pt x="40" y="290"/>
                    <a:pt x="40" y="290"/>
                    <a:pt x="40" y="290"/>
                  </a:cubicBezTo>
                  <a:cubicBezTo>
                    <a:pt x="43" y="296"/>
                    <a:pt x="75" y="358"/>
                    <a:pt x="152" y="326"/>
                  </a:cubicBezTo>
                  <a:cubicBezTo>
                    <a:pt x="149" y="45"/>
                    <a:pt x="149" y="45"/>
                    <a:pt x="149" y="45"/>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4" name="Freeform 65">
              <a:extLst>
                <a:ext uri="{FF2B5EF4-FFF2-40B4-BE49-F238E27FC236}">
                  <a16:creationId xmlns:a16="http://schemas.microsoft.com/office/drawing/2014/main" id="{DAC87484-CF0C-4092-B7A2-27F5699983DA}"/>
                </a:ext>
              </a:extLst>
            </p:cNvPr>
            <p:cNvSpPr>
              <a:spLocks/>
            </p:cNvSpPr>
            <p:nvPr/>
          </p:nvSpPr>
          <p:spPr bwMode="auto">
            <a:xfrm>
              <a:off x="8399463" y="4267200"/>
              <a:ext cx="382587" cy="342900"/>
            </a:xfrm>
            <a:custGeom>
              <a:avLst/>
              <a:gdLst>
                <a:gd name="T0" fmla="*/ 258 w 258"/>
                <a:gd name="T1" fmla="*/ 98 h 233"/>
                <a:gd name="T2" fmla="*/ 227 w 258"/>
                <a:gd name="T3" fmla="*/ 1 h 233"/>
                <a:gd name="T4" fmla="*/ 227 w 258"/>
                <a:gd name="T5" fmla="*/ 1 h 233"/>
                <a:gd name="T6" fmla="*/ 227 w 258"/>
                <a:gd name="T7" fmla="*/ 0 h 233"/>
                <a:gd name="T8" fmla="*/ 56 w 258"/>
                <a:gd name="T9" fmla="*/ 51 h 233"/>
                <a:gd name="T10" fmla="*/ 12 w 258"/>
                <a:gd name="T11" fmla="*/ 62 h 233"/>
                <a:gd name="T12" fmla="*/ 3 w 258"/>
                <a:gd name="T13" fmla="*/ 77 h 233"/>
                <a:gd name="T14" fmla="*/ 39 w 258"/>
                <a:gd name="T15" fmla="*/ 223 h 233"/>
                <a:gd name="T16" fmla="*/ 50 w 258"/>
                <a:gd name="T17" fmla="*/ 230 h 233"/>
                <a:gd name="T18" fmla="*/ 73 w 258"/>
                <a:gd name="T19" fmla="*/ 225 h 233"/>
                <a:gd name="T20" fmla="*/ 100 w 258"/>
                <a:gd name="T21" fmla="*/ 121 h 233"/>
                <a:gd name="T22" fmla="*/ 258 w 258"/>
                <a:gd name="T23" fmla="*/ 9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33">
                  <a:moveTo>
                    <a:pt x="258" y="98"/>
                  </a:moveTo>
                  <a:cubicBezTo>
                    <a:pt x="227" y="64"/>
                    <a:pt x="227" y="7"/>
                    <a:pt x="227" y="1"/>
                  </a:cubicBezTo>
                  <a:cubicBezTo>
                    <a:pt x="227" y="1"/>
                    <a:pt x="227" y="1"/>
                    <a:pt x="227" y="1"/>
                  </a:cubicBezTo>
                  <a:cubicBezTo>
                    <a:pt x="227" y="0"/>
                    <a:pt x="227" y="0"/>
                    <a:pt x="227" y="0"/>
                  </a:cubicBezTo>
                  <a:cubicBezTo>
                    <a:pt x="56" y="51"/>
                    <a:pt x="56" y="51"/>
                    <a:pt x="56" y="51"/>
                  </a:cubicBezTo>
                  <a:cubicBezTo>
                    <a:pt x="12" y="62"/>
                    <a:pt x="12" y="62"/>
                    <a:pt x="12" y="62"/>
                  </a:cubicBezTo>
                  <a:cubicBezTo>
                    <a:pt x="12" y="62"/>
                    <a:pt x="0" y="64"/>
                    <a:pt x="3" y="77"/>
                  </a:cubicBezTo>
                  <a:cubicBezTo>
                    <a:pt x="39" y="223"/>
                    <a:pt x="39" y="223"/>
                    <a:pt x="39" y="223"/>
                  </a:cubicBezTo>
                  <a:cubicBezTo>
                    <a:pt x="39" y="223"/>
                    <a:pt x="39" y="233"/>
                    <a:pt x="50" y="230"/>
                  </a:cubicBezTo>
                  <a:cubicBezTo>
                    <a:pt x="49" y="230"/>
                    <a:pt x="50" y="230"/>
                    <a:pt x="73" y="225"/>
                  </a:cubicBezTo>
                  <a:cubicBezTo>
                    <a:pt x="99" y="219"/>
                    <a:pt x="103" y="138"/>
                    <a:pt x="100" y="121"/>
                  </a:cubicBezTo>
                  <a:cubicBezTo>
                    <a:pt x="258" y="98"/>
                    <a:pt x="258" y="98"/>
                    <a:pt x="258"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5" name="Freeform 66">
              <a:extLst>
                <a:ext uri="{FF2B5EF4-FFF2-40B4-BE49-F238E27FC236}">
                  <a16:creationId xmlns:a16="http://schemas.microsoft.com/office/drawing/2014/main" id="{44E91C01-598C-4E3D-99F1-EF50B4AFAE0A}"/>
                </a:ext>
              </a:extLst>
            </p:cNvPr>
            <p:cNvSpPr>
              <a:spLocks/>
            </p:cNvSpPr>
            <p:nvPr/>
          </p:nvSpPr>
          <p:spPr bwMode="auto">
            <a:xfrm>
              <a:off x="8399463" y="4354513"/>
              <a:ext cx="136525" cy="255587"/>
            </a:xfrm>
            <a:custGeom>
              <a:avLst/>
              <a:gdLst>
                <a:gd name="T0" fmla="*/ 69 w 92"/>
                <a:gd name="T1" fmla="*/ 147 h 174"/>
                <a:gd name="T2" fmla="*/ 70 w 92"/>
                <a:gd name="T3" fmla="*/ 147 h 174"/>
                <a:gd name="T4" fmla="*/ 69 w 92"/>
                <a:gd name="T5" fmla="*/ 147 h 174"/>
                <a:gd name="T6" fmla="*/ 58 w 92"/>
                <a:gd name="T7" fmla="*/ 140 h 174"/>
                <a:gd name="T8" fmla="*/ 24 w 92"/>
                <a:gd name="T9" fmla="*/ 0 h 174"/>
                <a:gd name="T10" fmla="*/ 12 w 92"/>
                <a:gd name="T11" fmla="*/ 3 h 174"/>
                <a:gd name="T12" fmla="*/ 3 w 92"/>
                <a:gd name="T13" fmla="*/ 18 h 174"/>
                <a:gd name="T14" fmla="*/ 39 w 92"/>
                <a:gd name="T15" fmla="*/ 164 h 174"/>
                <a:gd name="T16" fmla="*/ 50 w 92"/>
                <a:gd name="T17" fmla="*/ 171 h 174"/>
                <a:gd name="T18" fmla="*/ 73 w 92"/>
                <a:gd name="T19" fmla="*/ 166 h 174"/>
                <a:gd name="T20" fmla="*/ 92 w 92"/>
                <a:gd name="T21" fmla="*/ 142 h 174"/>
                <a:gd name="T22" fmla="*/ 69 w 92"/>
                <a:gd name="T23" fmla="*/ 1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4">
                  <a:moveTo>
                    <a:pt x="69" y="147"/>
                  </a:moveTo>
                  <a:cubicBezTo>
                    <a:pt x="70" y="147"/>
                    <a:pt x="70" y="147"/>
                    <a:pt x="70" y="147"/>
                  </a:cubicBezTo>
                  <a:cubicBezTo>
                    <a:pt x="69" y="147"/>
                    <a:pt x="69" y="147"/>
                    <a:pt x="69" y="147"/>
                  </a:cubicBezTo>
                  <a:cubicBezTo>
                    <a:pt x="59" y="150"/>
                    <a:pt x="58" y="140"/>
                    <a:pt x="58" y="140"/>
                  </a:cubicBezTo>
                  <a:cubicBezTo>
                    <a:pt x="24" y="0"/>
                    <a:pt x="24" y="0"/>
                    <a:pt x="24" y="0"/>
                  </a:cubicBezTo>
                  <a:cubicBezTo>
                    <a:pt x="12" y="3"/>
                    <a:pt x="12" y="3"/>
                    <a:pt x="12" y="3"/>
                  </a:cubicBezTo>
                  <a:cubicBezTo>
                    <a:pt x="12" y="3"/>
                    <a:pt x="0" y="5"/>
                    <a:pt x="3" y="18"/>
                  </a:cubicBezTo>
                  <a:cubicBezTo>
                    <a:pt x="39" y="164"/>
                    <a:pt x="39" y="164"/>
                    <a:pt x="39" y="164"/>
                  </a:cubicBezTo>
                  <a:cubicBezTo>
                    <a:pt x="39" y="164"/>
                    <a:pt x="39" y="174"/>
                    <a:pt x="50" y="171"/>
                  </a:cubicBezTo>
                  <a:cubicBezTo>
                    <a:pt x="49" y="171"/>
                    <a:pt x="50" y="171"/>
                    <a:pt x="73" y="166"/>
                  </a:cubicBezTo>
                  <a:cubicBezTo>
                    <a:pt x="82" y="164"/>
                    <a:pt x="88" y="155"/>
                    <a:pt x="92" y="142"/>
                  </a:cubicBezTo>
                  <a:cubicBezTo>
                    <a:pt x="69" y="147"/>
                    <a:pt x="69" y="147"/>
                    <a:pt x="69" y="14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6" name="Freeform 67">
              <a:extLst>
                <a:ext uri="{FF2B5EF4-FFF2-40B4-BE49-F238E27FC236}">
                  <a16:creationId xmlns:a16="http://schemas.microsoft.com/office/drawing/2014/main" id="{4626B666-8729-46F2-8AEB-B919263B4F54}"/>
                </a:ext>
              </a:extLst>
            </p:cNvPr>
            <p:cNvSpPr>
              <a:spLocks/>
            </p:cNvSpPr>
            <p:nvPr/>
          </p:nvSpPr>
          <p:spPr bwMode="auto">
            <a:xfrm>
              <a:off x="8016875" y="46053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7" name="Freeform 68">
              <a:extLst>
                <a:ext uri="{FF2B5EF4-FFF2-40B4-BE49-F238E27FC236}">
                  <a16:creationId xmlns:a16="http://schemas.microsoft.com/office/drawing/2014/main" id="{241E1D5B-2F35-4058-AA7E-DCB49B1521B1}"/>
                </a:ext>
              </a:extLst>
            </p:cNvPr>
            <p:cNvSpPr>
              <a:spLocks/>
            </p:cNvSpPr>
            <p:nvPr/>
          </p:nvSpPr>
          <p:spPr bwMode="auto">
            <a:xfrm>
              <a:off x="8897938" y="4111625"/>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8" name="Freeform 69">
              <a:extLst>
                <a:ext uri="{FF2B5EF4-FFF2-40B4-BE49-F238E27FC236}">
                  <a16:creationId xmlns:a16="http://schemas.microsoft.com/office/drawing/2014/main" id="{BA85A75A-34ED-42BF-ADC0-A708C9801BCA}"/>
                </a:ext>
              </a:extLst>
            </p:cNvPr>
            <p:cNvSpPr>
              <a:spLocks/>
            </p:cNvSpPr>
            <p:nvPr/>
          </p:nvSpPr>
          <p:spPr bwMode="auto">
            <a:xfrm>
              <a:off x="8897938" y="4111625"/>
              <a:ext cx="1587" cy="28575"/>
            </a:xfrm>
            <a:custGeom>
              <a:avLst/>
              <a:gdLst>
                <a:gd name="T0" fmla="*/ 0 w 1"/>
                <a:gd name="T1" fmla="*/ 0 h 18"/>
                <a:gd name="T2" fmla="*/ 1 w 1"/>
                <a:gd name="T3" fmla="*/ 18 h 18"/>
                <a:gd name="T4" fmla="*/ 0 w 1"/>
                <a:gd name="T5" fmla="*/ 0 h 18"/>
              </a:gdLst>
              <a:ahLst/>
              <a:cxnLst>
                <a:cxn ang="0">
                  <a:pos x="T0" y="T1"/>
                </a:cxn>
                <a:cxn ang="0">
                  <a:pos x="T2" y="T3"/>
                </a:cxn>
                <a:cxn ang="0">
                  <a:pos x="T4" y="T5"/>
                </a:cxn>
              </a:cxnLst>
              <a:rect l="0" t="0" r="r" b="b"/>
              <a:pathLst>
                <a:path w="1" h="18">
                  <a:moveTo>
                    <a:pt x="0" y="0"/>
                  </a:moveTo>
                  <a:lnTo>
                    <a:pt x="1"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29" name="Freeform 70">
              <a:extLst>
                <a:ext uri="{FF2B5EF4-FFF2-40B4-BE49-F238E27FC236}">
                  <a16:creationId xmlns:a16="http://schemas.microsoft.com/office/drawing/2014/main" id="{FB8BA47B-E86D-4B89-AE98-0781E6480A77}"/>
                </a:ext>
              </a:extLst>
            </p:cNvPr>
            <p:cNvSpPr>
              <a:spLocks/>
            </p:cNvSpPr>
            <p:nvPr/>
          </p:nvSpPr>
          <p:spPr bwMode="auto">
            <a:xfrm>
              <a:off x="8899525" y="4157663"/>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0" name="Freeform 71">
              <a:extLst>
                <a:ext uri="{FF2B5EF4-FFF2-40B4-BE49-F238E27FC236}">
                  <a16:creationId xmlns:a16="http://schemas.microsoft.com/office/drawing/2014/main" id="{FA9F6402-604C-4962-8B05-3FF23FA78B2A}"/>
                </a:ext>
              </a:extLst>
            </p:cNvPr>
            <p:cNvSpPr>
              <a:spLocks/>
            </p:cNvSpPr>
            <p:nvPr/>
          </p:nvSpPr>
          <p:spPr bwMode="auto">
            <a:xfrm>
              <a:off x="8899525" y="4157663"/>
              <a:ext cx="0" cy="30162"/>
            </a:xfrm>
            <a:custGeom>
              <a:avLst/>
              <a:gdLst>
                <a:gd name="T0" fmla="*/ 0 h 19"/>
                <a:gd name="T1" fmla="*/ 19 h 19"/>
                <a:gd name="T2" fmla="*/ 0 h 19"/>
              </a:gdLst>
              <a:ahLst/>
              <a:cxnLst>
                <a:cxn ang="0">
                  <a:pos x="0" y="T0"/>
                </a:cxn>
                <a:cxn ang="0">
                  <a:pos x="0" y="T1"/>
                </a:cxn>
                <a:cxn ang="0">
                  <a:pos x="0" y="T2"/>
                </a:cxn>
              </a:cxnLst>
              <a:rect l="0" t="0" r="r" b="b"/>
              <a:pathLst>
                <a:path h="19">
                  <a:moveTo>
                    <a:pt x="0" y="0"/>
                  </a:move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1" name="Freeform 72">
              <a:extLst>
                <a:ext uri="{FF2B5EF4-FFF2-40B4-BE49-F238E27FC236}">
                  <a16:creationId xmlns:a16="http://schemas.microsoft.com/office/drawing/2014/main" id="{096926FB-C85D-43AD-A523-5BE848DAA5BC}"/>
                </a:ext>
              </a:extLst>
            </p:cNvPr>
            <p:cNvSpPr>
              <a:spLocks/>
            </p:cNvSpPr>
            <p:nvPr/>
          </p:nvSpPr>
          <p:spPr bwMode="auto">
            <a:xfrm>
              <a:off x="8297863" y="3460750"/>
              <a:ext cx="509587" cy="382587"/>
            </a:xfrm>
            <a:custGeom>
              <a:avLst/>
              <a:gdLst>
                <a:gd name="T0" fmla="*/ 156 w 345"/>
                <a:gd name="T1" fmla="*/ 33 h 260"/>
                <a:gd name="T2" fmla="*/ 169 w 345"/>
                <a:gd name="T3" fmla="*/ 18 h 260"/>
                <a:gd name="T4" fmla="*/ 178 w 345"/>
                <a:gd name="T5" fmla="*/ 10 h 260"/>
                <a:gd name="T6" fmla="*/ 198 w 345"/>
                <a:gd name="T7" fmla="*/ 6 h 260"/>
                <a:gd name="T8" fmla="*/ 345 w 345"/>
                <a:gd name="T9" fmla="*/ 0 h 260"/>
                <a:gd name="T10" fmla="*/ 272 w 345"/>
                <a:gd name="T11" fmla="*/ 78 h 260"/>
                <a:gd name="T12" fmla="*/ 212 w 345"/>
                <a:gd name="T13" fmla="*/ 78 h 260"/>
                <a:gd name="T14" fmla="*/ 118 w 345"/>
                <a:gd name="T15" fmla="*/ 185 h 260"/>
                <a:gd name="T16" fmla="*/ 119 w 345"/>
                <a:gd name="T17" fmla="*/ 199 h 260"/>
                <a:gd name="T18" fmla="*/ 100 w 345"/>
                <a:gd name="T19" fmla="*/ 244 h 260"/>
                <a:gd name="T20" fmla="*/ 97 w 345"/>
                <a:gd name="T21" fmla="*/ 251 h 260"/>
                <a:gd name="T22" fmla="*/ 88 w 345"/>
                <a:gd name="T23" fmla="*/ 230 h 260"/>
                <a:gd name="T24" fmla="*/ 89 w 345"/>
                <a:gd name="T25" fmla="*/ 229 h 260"/>
                <a:gd name="T26" fmla="*/ 89 w 345"/>
                <a:gd name="T27" fmla="*/ 229 h 260"/>
                <a:gd name="T28" fmla="*/ 95 w 345"/>
                <a:gd name="T29" fmla="*/ 214 h 260"/>
                <a:gd name="T30" fmla="*/ 61 w 345"/>
                <a:gd name="T31" fmla="*/ 255 h 260"/>
                <a:gd name="T32" fmla="*/ 61 w 345"/>
                <a:gd name="T33" fmla="*/ 255 h 260"/>
                <a:gd name="T34" fmla="*/ 46 w 345"/>
                <a:gd name="T35" fmla="*/ 256 h 260"/>
                <a:gd name="T36" fmla="*/ 42 w 345"/>
                <a:gd name="T37" fmla="*/ 249 h 260"/>
                <a:gd name="T38" fmla="*/ 27 w 345"/>
                <a:gd name="T39" fmla="*/ 249 h 260"/>
                <a:gd name="T40" fmla="*/ 25 w 345"/>
                <a:gd name="T41" fmla="*/ 236 h 260"/>
                <a:gd name="T42" fmla="*/ 15 w 345"/>
                <a:gd name="T43" fmla="*/ 233 h 260"/>
                <a:gd name="T44" fmla="*/ 12 w 345"/>
                <a:gd name="T45" fmla="*/ 221 h 260"/>
                <a:gd name="T46" fmla="*/ 5 w 345"/>
                <a:gd name="T47" fmla="*/ 218 h 260"/>
                <a:gd name="T48" fmla="*/ 4 w 345"/>
                <a:gd name="T49" fmla="*/ 202 h 260"/>
                <a:gd name="T50" fmla="*/ 5 w 345"/>
                <a:gd name="T51" fmla="*/ 202 h 260"/>
                <a:gd name="T52" fmla="*/ 5 w 345"/>
                <a:gd name="T53" fmla="*/ 201 h 260"/>
                <a:gd name="T54" fmla="*/ 34 w 345"/>
                <a:gd name="T55" fmla="*/ 171 h 260"/>
                <a:gd name="T56" fmla="*/ 156 w 345"/>
                <a:gd name="T57" fmla="*/ 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5" h="260">
                  <a:moveTo>
                    <a:pt x="156" y="33"/>
                  </a:moveTo>
                  <a:cubicBezTo>
                    <a:pt x="169" y="18"/>
                    <a:pt x="169" y="18"/>
                    <a:pt x="169" y="18"/>
                  </a:cubicBezTo>
                  <a:cubicBezTo>
                    <a:pt x="172" y="15"/>
                    <a:pt x="175" y="12"/>
                    <a:pt x="178" y="10"/>
                  </a:cubicBezTo>
                  <a:cubicBezTo>
                    <a:pt x="184" y="7"/>
                    <a:pt x="191" y="5"/>
                    <a:pt x="198" y="6"/>
                  </a:cubicBezTo>
                  <a:cubicBezTo>
                    <a:pt x="345" y="0"/>
                    <a:pt x="345" y="0"/>
                    <a:pt x="345" y="0"/>
                  </a:cubicBezTo>
                  <a:cubicBezTo>
                    <a:pt x="272" y="78"/>
                    <a:pt x="272" y="78"/>
                    <a:pt x="272" y="78"/>
                  </a:cubicBezTo>
                  <a:cubicBezTo>
                    <a:pt x="212" y="78"/>
                    <a:pt x="212" y="78"/>
                    <a:pt x="212" y="78"/>
                  </a:cubicBezTo>
                  <a:cubicBezTo>
                    <a:pt x="118" y="185"/>
                    <a:pt x="118" y="185"/>
                    <a:pt x="118" y="185"/>
                  </a:cubicBezTo>
                  <a:cubicBezTo>
                    <a:pt x="119" y="191"/>
                    <a:pt x="120" y="196"/>
                    <a:pt x="119" y="199"/>
                  </a:cubicBezTo>
                  <a:cubicBezTo>
                    <a:pt x="113" y="217"/>
                    <a:pt x="104" y="235"/>
                    <a:pt x="100" y="244"/>
                  </a:cubicBezTo>
                  <a:cubicBezTo>
                    <a:pt x="97" y="251"/>
                    <a:pt x="97" y="251"/>
                    <a:pt x="97" y="251"/>
                  </a:cubicBezTo>
                  <a:cubicBezTo>
                    <a:pt x="89" y="248"/>
                    <a:pt x="85" y="238"/>
                    <a:pt x="88" y="230"/>
                  </a:cubicBezTo>
                  <a:cubicBezTo>
                    <a:pt x="89" y="229"/>
                    <a:pt x="89" y="229"/>
                    <a:pt x="89" y="229"/>
                  </a:cubicBezTo>
                  <a:cubicBezTo>
                    <a:pt x="89" y="229"/>
                    <a:pt x="89" y="229"/>
                    <a:pt x="89" y="229"/>
                  </a:cubicBezTo>
                  <a:cubicBezTo>
                    <a:pt x="95" y="214"/>
                    <a:pt x="95" y="214"/>
                    <a:pt x="95" y="214"/>
                  </a:cubicBezTo>
                  <a:cubicBezTo>
                    <a:pt x="61" y="255"/>
                    <a:pt x="61" y="255"/>
                    <a:pt x="61" y="255"/>
                  </a:cubicBezTo>
                  <a:cubicBezTo>
                    <a:pt x="61" y="255"/>
                    <a:pt x="61" y="255"/>
                    <a:pt x="61" y="255"/>
                  </a:cubicBezTo>
                  <a:cubicBezTo>
                    <a:pt x="57" y="260"/>
                    <a:pt x="50" y="260"/>
                    <a:pt x="46" y="256"/>
                  </a:cubicBezTo>
                  <a:cubicBezTo>
                    <a:pt x="44" y="254"/>
                    <a:pt x="42" y="252"/>
                    <a:pt x="42" y="249"/>
                  </a:cubicBezTo>
                  <a:cubicBezTo>
                    <a:pt x="38" y="253"/>
                    <a:pt x="32" y="253"/>
                    <a:pt x="27" y="249"/>
                  </a:cubicBezTo>
                  <a:cubicBezTo>
                    <a:pt x="24" y="246"/>
                    <a:pt x="23" y="240"/>
                    <a:pt x="25" y="236"/>
                  </a:cubicBezTo>
                  <a:cubicBezTo>
                    <a:pt x="21" y="237"/>
                    <a:pt x="18" y="236"/>
                    <a:pt x="15" y="233"/>
                  </a:cubicBezTo>
                  <a:cubicBezTo>
                    <a:pt x="11" y="230"/>
                    <a:pt x="10" y="225"/>
                    <a:pt x="12" y="221"/>
                  </a:cubicBezTo>
                  <a:cubicBezTo>
                    <a:pt x="10" y="220"/>
                    <a:pt x="7" y="220"/>
                    <a:pt x="5" y="218"/>
                  </a:cubicBezTo>
                  <a:cubicBezTo>
                    <a:pt x="1" y="214"/>
                    <a:pt x="0" y="206"/>
                    <a:pt x="4" y="202"/>
                  </a:cubicBezTo>
                  <a:cubicBezTo>
                    <a:pt x="5" y="202"/>
                    <a:pt x="5" y="202"/>
                    <a:pt x="5" y="202"/>
                  </a:cubicBezTo>
                  <a:cubicBezTo>
                    <a:pt x="5" y="201"/>
                    <a:pt x="5" y="201"/>
                    <a:pt x="5" y="201"/>
                  </a:cubicBezTo>
                  <a:cubicBezTo>
                    <a:pt x="34" y="171"/>
                    <a:pt x="34" y="171"/>
                    <a:pt x="34" y="171"/>
                  </a:cubicBezTo>
                  <a:cubicBezTo>
                    <a:pt x="156" y="33"/>
                    <a:pt x="156" y="33"/>
                    <a:pt x="156" y="33"/>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2" name="Freeform 73">
              <a:extLst>
                <a:ext uri="{FF2B5EF4-FFF2-40B4-BE49-F238E27FC236}">
                  <a16:creationId xmlns:a16="http://schemas.microsoft.com/office/drawing/2014/main" id="{0C7A25C1-3F0D-4DBA-AEEE-9FFDC71AA4D2}"/>
                </a:ext>
              </a:extLst>
            </p:cNvPr>
            <p:cNvSpPr>
              <a:spLocks/>
            </p:cNvSpPr>
            <p:nvPr/>
          </p:nvSpPr>
          <p:spPr bwMode="auto">
            <a:xfrm>
              <a:off x="8297863" y="3656013"/>
              <a:ext cx="187325" cy="187325"/>
            </a:xfrm>
            <a:custGeom>
              <a:avLst/>
              <a:gdLst>
                <a:gd name="T0" fmla="*/ 67 w 127"/>
                <a:gd name="T1" fmla="*/ 0 h 127"/>
                <a:gd name="T2" fmla="*/ 34 w 127"/>
                <a:gd name="T3" fmla="*/ 38 h 127"/>
                <a:gd name="T4" fmla="*/ 5 w 127"/>
                <a:gd name="T5" fmla="*/ 68 h 127"/>
                <a:gd name="T6" fmla="*/ 5 w 127"/>
                <a:gd name="T7" fmla="*/ 69 h 127"/>
                <a:gd name="T8" fmla="*/ 4 w 127"/>
                <a:gd name="T9" fmla="*/ 69 h 127"/>
                <a:gd name="T10" fmla="*/ 5 w 127"/>
                <a:gd name="T11" fmla="*/ 85 h 127"/>
                <a:gd name="T12" fmla="*/ 12 w 127"/>
                <a:gd name="T13" fmla="*/ 88 h 127"/>
                <a:gd name="T14" fmla="*/ 15 w 127"/>
                <a:gd name="T15" fmla="*/ 100 h 127"/>
                <a:gd name="T16" fmla="*/ 25 w 127"/>
                <a:gd name="T17" fmla="*/ 103 h 127"/>
                <a:gd name="T18" fmla="*/ 27 w 127"/>
                <a:gd name="T19" fmla="*/ 116 h 127"/>
                <a:gd name="T20" fmla="*/ 42 w 127"/>
                <a:gd name="T21" fmla="*/ 116 h 127"/>
                <a:gd name="T22" fmla="*/ 46 w 127"/>
                <a:gd name="T23" fmla="*/ 123 h 127"/>
                <a:gd name="T24" fmla="*/ 61 w 127"/>
                <a:gd name="T25" fmla="*/ 122 h 127"/>
                <a:gd name="T26" fmla="*/ 61 w 127"/>
                <a:gd name="T27" fmla="*/ 122 h 127"/>
                <a:gd name="T28" fmla="*/ 95 w 127"/>
                <a:gd name="T29" fmla="*/ 81 h 127"/>
                <a:gd name="T30" fmla="*/ 89 w 127"/>
                <a:gd name="T31" fmla="*/ 96 h 127"/>
                <a:gd name="T32" fmla="*/ 89 w 127"/>
                <a:gd name="T33" fmla="*/ 96 h 127"/>
                <a:gd name="T34" fmla="*/ 88 w 127"/>
                <a:gd name="T35" fmla="*/ 97 h 127"/>
                <a:gd name="T36" fmla="*/ 97 w 127"/>
                <a:gd name="T37" fmla="*/ 118 h 127"/>
                <a:gd name="T38" fmla="*/ 100 w 127"/>
                <a:gd name="T39" fmla="*/ 111 h 127"/>
                <a:gd name="T40" fmla="*/ 119 w 127"/>
                <a:gd name="T41" fmla="*/ 66 h 127"/>
                <a:gd name="T42" fmla="*/ 118 w 127"/>
                <a:gd name="T43" fmla="*/ 52 h 127"/>
                <a:gd name="T44" fmla="*/ 127 w 127"/>
                <a:gd name="T45" fmla="*/ 41 h 127"/>
                <a:gd name="T46" fmla="*/ 67 w 127"/>
                <a:gd name="T4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27">
                  <a:moveTo>
                    <a:pt x="67" y="0"/>
                  </a:moveTo>
                  <a:cubicBezTo>
                    <a:pt x="34" y="38"/>
                    <a:pt x="34" y="38"/>
                    <a:pt x="34" y="38"/>
                  </a:cubicBezTo>
                  <a:cubicBezTo>
                    <a:pt x="5" y="68"/>
                    <a:pt x="5" y="68"/>
                    <a:pt x="5" y="68"/>
                  </a:cubicBezTo>
                  <a:cubicBezTo>
                    <a:pt x="5" y="69"/>
                    <a:pt x="5" y="69"/>
                    <a:pt x="5" y="69"/>
                  </a:cubicBezTo>
                  <a:cubicBezTo>
                    <a:pt x="4" y="69"/>
                    <a:pt x="4" y="69"/>
                    <a:pt x="4" y="69"/>
                  </a:cubicBezTo>
                  <a:cubicBezTo>
                    <a:pt x="0" y="73"/>
                    <a:pt x="1" y="81"/>
                    <a:pt x="5" y="85"/>
                  </a:cubicBezTo>
                  <a:cubicBezTo>
                    <a:pt x="7" y="87"/>
                    <a:pt x="10" y="87"/>
                    <a:pt x="12" y="88"/>
                  </a:cubicBezTo>
                  <a:cubicBezTo>
                    <a:pt x="10" y="92"/>
                    <a:pt x="11" y="97"/>
                    <a:pt x="15" y="100"/>
                  </a:cubicBezTo>
                  <a:cubicBezTo>
                    <a:pt x="18" y="103"/>
                    <a:pt x="21" y="104"/>
                    <a:pt x="25" y="103"/>
                  </a:cubicBezTo>
                  <a:cubicBezTo>
                    <a:pt x="23" y="107"/>
                    <a:pt x="24" y="113"/>
                    <a:pt x="27" y="116"/>
                  </a:cubicBezTo>
                  <a:cubicBezTo>
                    <a:pt x="32" y="120"/>
                    <a:pt x="38" y="120"/>
                    <a:pt x="42" y="116"/>
                  </a:cubicBezTo>
                  <a:cubicBezTo>
                    <a:pt x="42" y="119"/>
                    <a:pt x="44" y="121"/>
                    <a:pt x="46" y="123"/>
                  </a:cubicBezTo>
                  <a:cubicBezTo>
                    <a:pt x="50" y="127"/>
                    <a:pt x="57" y="127"/>
                    <a:pt x="61" y="122"/>
                  </a:cubicBezTo>
                  <a:cubicBezTo>
                    <a:pt x="61" y="122"/>
                    <a:pt x="61" y="122"/>
                    <a:pt x="61" y="122"/>
                  </a:cubicBezTo>
                  <a:cubicBezTo>
                    <a:pt x="95" y="81"/>
                    <a:pt x="95" y="81"/>
                    <a:pt x="95" y="81"/>
                  </a:cubicBezTo>
                  <a:cubicBezTo>
                    <a:pt x="89" y="96"/>
                    <a:pt x="89" y="96"/>
                    <a:pt x="89" y="96"/>
                  </a:cubicBezTo>
                  <a:cubicBezTo>
                    <a:pt x="89" y="96"/>
                    <a:pt x="89" y="96"/>
                    <a:pt x="89" y="96"/>
                  </a:cubicBezTo>
                  <a:cubicBezTo>
                    <a:pt x="88" y="97"/>
                    <a:pt x="88" y="97"/>
                    <a:pt x="88" y="97"/>
                  </a:cubicBezTo>
                  <a:cubicBezTo>
                    <a:pt x="85" y="105"/>
                    <a:pt x="89" y="115"/>
                    <a:pt x="97" y="118"/>
                  </a:cubicBezTo>
                  <a:cubicBezTo>
                    <a:pt x="100" y="111"/>
                    <a:pt x="100" y="111"/>
                    <a:pt x="100" y="111"/>
                  </a:cubicBezTo>
                  <a:cubicBezTo>
                    <a:pt x="104" y="102"/>
                    <a:pt x="113" y="84"/>
                    <a:pt x="119" y="66"/>
                  </a:cubicBezTo>
                  <a:cubicBezTo>
                    <a:pt x="120" y="63"/>
                    <a:pt x="119" y="58"/>
                    <a:pt x="118" y="52"/>
                  </a:cubicBezTo>
                  <a:cubicBezTo>
                    <a:pt x="127" y="41"/>
                    <a:pt x="127" y="41"/>
                    <a:pt x="127" y="41"/>
                  </a:cubicBezTo>
                  <a:cubicBezTo>
                    <a:pt x="67" y="0"/>
                    <a:pt x="67" y="0"/>
                    <a:pt x="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3" name="Freeform 74">
              <a:extLst>
                <a:ext uri="{FF2B5EF4-FFF2-40B4-BE49-F238E27FC236}">
                  <a16:creationId xmlns:a16="http://schemas.microsoft.com/office/drawing/2014/main" id="{170AA901-127C-4FA0-A72C-060490866F9A}"/>
                </a:ext>
              </a:extLst>
            </p:cNvPr>
            <p:cNvSpPr>
              <a:spLocks/>
            </p:cNvSpPr>
            <p:nvPr/>
          </p:nvSpPr>
          <p:spPr bwMode="auto">
            <a:xfrm>
              <a:off x="8382000" y="3622675"/>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4" name="Freeform 75">
              <a:extLst>
                <a:ext uri="{FF2B5EF4-FFF2-40B4-BE49-F238E27FC236}">
                  <a16:creationId xmlns:a16="http://schemas.microsoft.com/office/drawing/2014/main" id="{BCB5B15E-0B1D-403F-B6C0-F133D0FF000A}"/>
                </a:ext>
              </a:extLst>
            </p:cNvPr>
            <p:cNvSpPr>
              <a:spLocks/>
            </p:cNvSpPr>
            <p:nvPr/>
          </p:nvSpPr>
          <p:spPr bwMode="auto">
            <a:xfrm>
              <a:off x="8382000" y="3622675"/>
              <a:ext cx="134937" cy="103187"/>
            </a:xfrm>
            <a:custGeom>
              <a:avLst/>
              <a:gdLst>
                <a:gd name="T0" fmla="*/ 74 w 85"/>
                <a:gd name="T1" fmla="*/ 65 h 65"/>
                <a:gd name="T2" fmla="*/ 0 w 85"/>
                <a:gd name="T3" fmla="*/ 15 h 65"/>
                <a:gd name="T4" fmla="*/ 10 w 85"/>
                <a:gd name="T5" fmla="*/ 0 h 65"/>
                <a:gd name="T6" fmla="*/ 85 w 85"/>
                <a:gd name="T7" fmla="*/ 51 h 65"/>
                <a:gd name="T8" fmla="*/ 74 w 85"/>
                <a:gd name="T9" fmla="*/ 65 h 65"/>
              </a:gdLst>
              <a:ahLst/>
              <a:cxnLst>
                <a:cxn ang="0">
                  <a:pos x="T0" y="T1"/>
                </a:cxn>
                <a:cxn ang="0">
                  <a:pos x="T2" y="T3"/>
                </a:cxn>
                <a:cxn ang="0">
                  <a:pos x="T4" y="T5"/>
                </a:cxn>
                <a:cxn ang="0">
                  <a:pos x="T6" y="T7"/>
                </a:cxn>
                <a:cxn ang="0">
                  <a:pos x="T8" y="T9"/>
                </a:cxn>
              </a:cxnLst>
              <a:rect l="0" t="0" r="r" b="b"/>
              <a:pathLst>
                <a:path w="85" h="65">
                  <a:moveTo>
                    <a:pt x="74" y="65"/>
                  </a:moveTo>
                  <a:lnTo>
                    <a:pt x="0" y="15"/>
                  </a:lnTo>
                  <a:lnTo>
                    <a:pt x="10" y="0"/>
                  </a:lnTo>
                  <a:lnTo>
                    <a:pt x="85" y="51"/>
                  </a:lnTo>
                  <a:lnTo>
                    <a:pt x="74"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5" name="Freeform 76">
              <a:extLst>
                <a:ext uri="{FF2B5EF4-FFF2-40B4-BE49-F238E27FC236}">
                  <a16:creationId xmlns:a16="http://schemas.microsoft.com/office/drawing/2014/main" id="{54FC9365-B5A8-4CEB-87A3-A7A57366748C}"/>
                </a:ext>
              </a:extLst>
            </p:cNvPr>
            <p:cNvSpPr>
              <a:spLocks/>
            </p:cNvSpPr>
            <p:nvPr/>
          </p:nvSpPr>
          <p:spPr bwMode="auto">
            <a:xfrm>
              <a:off x="8566150" y="3435350"/>
              <a:ext cx="919162" cy="479425"/>
            </a:xfrm>
            <a:custGeom>
              <a:avLst/>
              <a:gdLst>
                <a:gd name="T0" fmla="*/ 586 w 621"/>
                <a:gd name="T1" fmla="*/ 39 h 326"/>
                <a:gd name="T2" fmla="*/ 463 w 621"/>
                <a:gd name="T3" fmla="*/ 116 h 326"/>
                <a:gd name="T4" fmla="*/ 336 w 621"/>
                <a:gd name="T5" fmla="*/ 70 h 326"/>
                <a:gd name="T6" fmla="*/ 196 w 621"/>
                <a:gd name="T7" fmla="*/ 0 h 326"/>
                <a:gd name="T8" fmla="*/ 127 w 621"/>
                <a:gd name="T9" fmla="*/ 32 h 326"/>
                <a:gd name="T10" fmla="*/ 0 w 621"/>
                <a:gd name="T11" fmla="*/ 232 h 326"/>
                <a:gd name="T12" fmla="*/ 231 w 621"/>
                <a:gd name="T13" fmla="*/ 326 h 326"/>
                <a:gd name="T14" fmla="*/ 312 w 621"/>
                <a:gd name="T15" fmla="*/ 163 h 326"/>
                <a:gd name="T16" fmla="*/ 454 w 621"/>
                <a:gd name="T17" fmla="*/ 195 h 326"/>
                <a:gd name="T18" fmla="*/ 476 w 621"/>
                <a:gd name="T19" fmla="*/ 197 h 326"/>
                <a:gd name="T20" fmla="*/ 488 w 621"/>
                <a:gd name="T21" fmla="*/ 192 h 326"/>
                <a:gd name="T22" fmla="*/ 621 w 621"/>
                <a:gd name="T23" fmla="*/ 109 h 326"/>
                <a:gd name="T24" fmla="*/ 586 w 621"/>
                <a:gd name="T25" fmla="*/ 3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326">
                  <a:moveTo>
                    <a:pt x="586" y="39"/>
                  </a:moveTo>
                  <a:cubicBezTo>
                    <a:pt x="463" y="116"/>
                    <a:pt x="463" y="116"/>
                    <a:pt x="463" y="116"/>
                  </a:cubicBezTo>
                  <a:cubicBezTo>
                    <a:pt x="336" y="70"/>
                    <a:pt x="336" y="70"/>
                    <a:pt x="336" y="70"/>
                  </a:cubicBezTo>
                  <a:cubicBezTo>
                    <a:pt x="263" y="52"/>
                    <a:pt x="233" y="55"/>
                    <a:pt x="196" y="0"/>
                  </a:cubicBezTo>
                  <a:cubicBezTo>
                    <a:pt x="177" y="12"/>
                    <a:pt x="147" y="8"/>
                    <a:pt x="127" y="32"/>
                  </a:cubicBezTo>
                  <a:cubicBezTo>
                    <a:pt x="78" y="89"/>
                    <a:pt x="53" y="179"/>
                    <a:pt x="0" y="232"/>
                  </a:cubicBezTo>
                  <a:cubicBezTo>
                    <a:pt x="37" y="242"/>
                    <a:pt x="191" y="320"/>
                    <a:pt x="231" y="326"/>
                  </a:cubicBezTo>
                  <a:cubicBezTo>
                    <a:pt x="247" y="286"/>
                    <a:pt x="268" y="230"/>
                    <a:pt x="312" y="163"/>
                  </a:cubicBezTo>
                  <a:cubicBezTo>
                    <a:pt x="454" y="195"/>
                    <a:pt x="454" y="195"/>
                    <a:pt x="454" y="195"/>
                  </a:cubicBezTo>
                  <a:cubicBezTo>
                    <a:pt x="461" y="198"/>
                    <a:pt x="469" y="198"/>
                    <a:pt x="476" y="197"/>
                  </a:cubicBezTo>
                  <a:cubicBezTo>
                    <a:pt x="480" y="196"/>
                    <a:pt x="484" y="194"/>
                    <a:pt x="488" y="192"/>
                  </a:cubicBezTo>
                  <a:cubicBezTo>
                    <a:pt x="621" y="109"/>
                    <a:pt x="621" y="109"/>
                    <a:pt x="621" y="109"/>
                  </a:cubicBezTo>
                  <a:cubicBezTo>
                    <a:pt x="586" y="39"/>
                    <a:pt x="586" y="39"/>
                    <a:pt x="586" y="3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6" name="Freeform 77">
              <a:extLst>
                <a:ext uri="{FF2B5EF4-FFF2-40B4-BE49-F238E27FC236}">
                  <a16:creationId xmlns:a16="http://schemas.microsoft.com/office/drawing/2014/main" id="{0956A907-DB39-40D3-9A80-5043A2C410C6}"/>
                </a:ext>
              </a:extLst>
            </p:cNvPr>
            <p:cNvSpPr>
              <a:spLocks/>
            </p:cNvSpPr>
            <p:nvPr/>
          </p:nvSpPr>
          <p:spPr bwMode="auto">
            <a:xfrm>
              <a:off x="9026525" y="3578225"/>
              <a:ext cx="458787" cy="147637"/>
            </a:xfrm>
            <a:custGeom>
              <a:avLst/>
              <a:gdLst>
                <a:gd name="T0" fmla="*/ 303 w 309"/>
                <a:gd name="T1" fmla="*/ 0 h 101"/>
                <a:gd name="T2" fmla="*/ 174 w 309"/>
                <a:gd name="T3" fmla="*/ 80 h 101"/>
                <a:gd name="T4" fmla="*/ 162 w 309"/>
                <a:gd name="T5" fmla="*/ 85 h 101"/>
                <a:gd name="T6" fmla="*/ 153 w 309"/>
                <a:gd name="T7" fmla="*/ 86 h 101"/>
                <a:gd name="T8" fmla="*/ 140 w 309"/>
                <a:gd name="T9" fmla="*/ 84 h 101"/>
                <a:gd name="T10" fmla="*/ 7 w 309"/>
                <a:gd name="T11" fmla="*/ 54 h 101"/>
                <a:gd name="T12" fmla="*/ 0 w 309"/>
                <a:gd name="T13" fmla="*/ 66 h 101"/>
                <a:gd name="T14" fmla="*/ 142 w 309"/>
                <a:gd name="T15" fmla="*/ 98 h 101"/>
                <a:gd name="T16" fmla="*/ 155 w 309"/>
                <a:gd name="T17" fmla="*/ 101 h 101"/>
                <a:gd name="T18" fmla="*/ 164 w 309"/>
                <a:gd name="T19" fmla="*/ 100 h 101"/>
                <a:gd name="T20" fmla="*/ 176 w 309"/>
                <a:gd name="T21" fmla="*/ 95 h 101"/>
                <a:gd name="T22" fmla="*/ 309 w 309"/>
                <a:gd name="T23" fmla="*/ 12 h 101"/>
                <a:gd name="T24" fmla="*/ 303 w 309"/>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101">
                  <a:moveTo>
                    <a:pt x="303" y="0"/>
                  </a:moveTo>
                  <a:cubicBezTo>
                    <a:pt x="174" y="80"/>
                    <a:pt x="174" y="80"/>
                    <a:pt x="174" y="80"/>
                  </a:cubicBezTo>
                  <a:cubicBezTo>
                    <a:pt x="170" y="83"/>
                    <a:pt x="166" y="84"/>
                    <a:pt x="162" y="85"/>
                  </a:cubicBezTo>
                  <a:cubicBezTo>
                    <a:pt x="159" y="86"/>
                    <a:pt x="156" y="86"/>
                    <a:pt x="153" y="86"/>
                  </a:cubicBezTo>
                  <a:cubicBezTo>
                    <a:pt x="149" y="86"/>
                    <a:pt x="144" y="85"/>
                    <a:pt x="140" y="84"/>
                  </a:cubicBezTo>
                  <a:cubicBezTo>
                    <a:pt x="7" y="54"/>
                    <a:pt x="7" y="54"/>
                    <a:pt x="7" y="54"/>
                  </a:cubicBezTo>
                  <a:cubicBezTo>
                    <a:pt x="0" y="66"/>
                    <a:pt x="0" y="66"/>
                    <a:pt x="0" y="66"/>
                  </a:cubicBezTo>
                  <a:cubicBezTo>
                    <a:pt x="142" y="98"/>
                    <a:pt x="142" y="98"/>
                    <a:pt x="142" y="98"/>
                  </a:cubicBezTo>
                  <a:cubicBezTo>
                    <a:pt x="147" y="100"/>
                    <a:pt x="151" y="101"/>
                    <a:pt x="155" y="101"/>
                  </a:cubicBezTo>
                  <a:cubicBezTo>
                    <a:pt x="158" y="101"/>
                    <a:pt x="161" y="100"/>
                    <a:pt x="164" y="100"/>
                  </a:cubicBezTo>
                  <a:cubicBezTo>
                    <a:pt x="168" y="99"/>
                    <a:pt x="172" y="97"/>
                    <a:pt x="176" y="95"/>
                  </a:cubicBezTo>
                  <a:cubicBezTo>
                    <a:pt x="309" y="12"/>
                    <a:pt x="309" y="12"/>
                    <a:pt x="309" y="12"/>
                  </a:cubicBezTo>
                  <a:cubicBezTo>
                    <a:pt x="303" y="0"/>
                    <a:pt x="303" y="0"/>
                    <a:pt x="30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7" name="Freeform 78">
              <a:extLst>
                <a:ext uri="{FF2B5EF4-FFF2-40B4-BE49-F238E27FC236}">
                  <a16:creationId xmlns:a16="http://schemas.microsoft.com/office/drawing/2014/main" id="{246BA03A-5158-4854-AFF2-6686CA147054}"/>
                </a:ext>
              </a:extLst>
            </p:cNvPr>
            <p:cNvSpPr>
              <a:spLocks/>
            </p:cNvSpPr>
            <p:nvPr/>
          </p:nvSpPr>
          <p:spPr bwMode="auto">
            <a:xfrm>
              <a:off x="8899525" y="4252913"/>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8" name="Freeform 79">
              <a:extLst>
                <a:ext uri="{FF2B5EF4-FFF2-40B4-BE49-F238E27FC236}">
                  <a16:creationId xmlns:a16="http://schemas.microsoft.com/office/drawing/2014/main" id="{C6AE06EA-AE88-40FD-851C-CA899D33772F}"/>
                </a:ext>
              </a:extLst>
            </p:cNvPr>
            <p:cNvSpPr>
              <a:spLocks/>
            </p:cNvSpPr>
            <p:nvPr/>
          </p:nvSpPr>
          <p:spPr bwMode="auto">
            <a:xfrm>
              <a:off x="8899525" y="4252913"/>
              <a:ext cx="0" cy="25400"/>
            </a:xfrm>
            <a:custGeom>
              <a:avLst/>
              <a:gdLst>
                <a:gd name="T0" fmla="*/ 0 h 16"/>
                <a:gd name="T1" fmla="*/ 0 h 16"/>
                <a:gd name="T2" fmla="*/ 16 h 16"/>
                <a:gd name="T3" fmla="*/ 11 h 16"/>
                <a:gd name="T4" fmla="*/ 0 h 16"/>
              </a:gdLst>
              <a:ahLst/>
              <a:cxnLst>
                <a:cxn ang="0">
                  <a:pos x="0" y="T0"/>
                </a:cxn>
                <a:cxn ang="0">
                  <a:pos x="0" y="T1"/>
                </a:cxn>
                <a:cxn ang="0">
                  <a:pos x="0" y="T2"/>
                </a:cxn>
                <a:cxn ang="0">
                  <a:pos x="0" y="T3"/>
                </a:cxn>
                <a:cxn ang="0">
                  <a:pos x="0" y="T4"/>
                </a:cxn>
              </a:cxnLst>
              <a:rect l="0" t="0" r="r" b="b"/>
              <a:pathLst>
                <a:path h="16">
                  <a:moveTo>
                    <a:pt x="0" y="0"/>
                  </a:moveTo>
                  <a:lnTo>
                    <a:pt x="0" y="0"/>
                  </a:lnTo>
                  <a:lnTo>
                    <a:pt x="0" y="16"/>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39" name="Freeform 80">
              <a:extLst>
                <a:ext uri="{FF2B5EF4-FFF2-40B4-BE49-F238E27FC236}">
                  <a16:creationId xmlns:a16="http://schemas.microsoft.com/office/drawing/2014/main" id="{EFF50C9A-232E-4EA4-8D31-F8C7CAB1F603}"/>
                </a:ext>
              </a:extLst>
            </p:cNvPr>
            <p:cNvSpPr>
              <a:spLocks/>
            </p:cNvSpPr>
            <p:nvPr/>
          </p:nvSpPr>
          <p:spPr bwMode="auto">
            <a:xfrm>
              <a:off x="8807450" y="3930650"/>
              <a:ext cx="93662" cy="401637"/>
            </a:xfrm>
            <a:custGeom>
              <a:avLst/>
              <a:gdLst>
                <a:gd name="T0" fmla="*/ 41 w 64"/>
                <a:gd name="T1" fmla="*/ 0 h 273"/>
                <a:gd name="T2" fmla="*/ 42 w 64"/>
                <a:gd name="T3" fmla="*/ 120 h 273"/>
                <a:gd name="T4" fmla="*/ 51 w 64"/>
                <a:gd name="T5" fmla="*/ 127 h 273"/>
                <a:gd name="T6" fmla="*/ 49 w 64"/>
                <a:gd name="T7" fmla="*/ 129 h 273"/>
                <a:gd name="T8" fmla="*/ 41 w 64"/>
                <a:gd name="T9" fmla="*/ 123 h 273"/>
                <a:gd name="T10" fmla="*/ 12 w 64"/>
                <a:gd name="T11" fmla="*/ 123 h 273"/>
                <a:gd name="T12" fmla="*/ 0 w 64"/>
                <a:gd name="T13" fmla="*/ 134 h 273"/>
                <a:gd name="T14" fmla="*/ 0 w 64"/>
                <a:gd name="T15" fmla="*/ 220 h 273"/>
                <a:gd name="T16" fmla="*/ 12 w 64"/>
                <a:gd name="T17" fmla="*/ 231 h 273"/>
                <a:gd name="T18" fmla="*/ 43 w 64"/>
                <a:gd name="T19" fmla="*/ 231 h 273"/>
                <a:gd name="T20" fmla="*/ 43 w 64"/>
                <a:gd name="T21" fmla="*/ 273 h 273"/>
                <a:gd name="T22" fmla="*/ 43 w 64"/>
                <a:gd name="T23" fmla="*/ 273 h 273"/>
                <a:gd name="T24" fmla="*/ 43 w 64"/>
                <a:gd name="T25" fmla="*/ 273 h 273"/>
                <a:gd name="T26" fmla="*/ 64 w 64"/>
                <a:gd name="T27" fmla="*/ 266 h 273"/>
                <a:gd name="T28" fmla="*/ 63 w 64"/>
                <a:gd name="T29" fmla="*/ 237 h 273"/>
                <a:gd name="T30" fmla="*/ 63 w 64"/>
                <a:gd name="T31" fmla="*/ 219 h 273"/>
                <a:gd name="T32" fmla="*/ 21 w 64"/>
                <a:gd name="T33" fmla="*/ 219 h 273"/>
                <a:gd name="T34" fmla="*/ 11 w 64"/>
                <a:gd name="T35" fmla="*/ 209 h 273"/>
                <a:gd name="T36" fmla="*/ 21 w 64"/>
                <a:gd name="T37" fmla="*/ 199 h 273"/>
                <a:gd name="T38" fmla="*/ 63 w 64"/>
                <a:gd name="T39" fmla="*/ 199 h 273"/>
                <a:gd name="T40" fmla="*/ 63 w 64"/>
                <a:gd name="T41" fmla="*/ 187 h 273"/>
                <a:gd name="T42" fmla="*/ 21 w 64"/>
                <a:gd name="T43" fmla="*/ 187 h 273"/>
                <a:gd name="T44" fmla="*/ 11 w 64"/>
                <a:gd name="T45" fmla="*/ 177 h 273"/>
                <a:gd name="T46" fmla="*/ 21 w 64"/>
                <a:gd name="T47" fmla="*/ 167 h 273"/>
                <a:gd name="T48" fmla="*/ 63 w 64"/>
                <a:gd name="T49" fmla="*/ 167 h 273"/>
                <a:gd name="T50" fmla="*/ 63 w 64"/>
                <a:gd name="T51" fmla="*/ 155 h 273"/>
                <a:gd name="T52" fmla="*/ 21 w 64"/>
                <a:gd name="T53" fmla="*/ 155 h 273"/>
                <a:gd name="T54" fmla="*/ 11 w 64"/>
                <a:gd name="T55" fmla="*/ 145 h 273"/>
                <a:gd name="T56" fmla="*/ 21 w 64"/>
                <a:gd name="T57" fmla="*/ 135 h 273"/>
                <a:gd name="T58" fmla="*/ 59 w 64"/>
                <a:gd name="T59" fmla="*/ 135 h 273"/>
                <a:gd name="T60" fmla="*/ 56 w 64"/>
                <a:gd name="T61" fmla="*/ 133 h 273"/>
                <a:gd name="T62" fmla="*/ 57 w 64"/>
                <a:gd name="T63" fmla="*/ 131 h 273"/>
                <a:gd name="T64" fmla="*/ 62 w 64"/>
                <a:gd name="T65" fmla="*/ 135 h 273"/>
                <a:gd name="T66" fmla="*/ 62 w 64"/>
                <a:gd name="T67" fmla="*/ 123 h 273"/>
                <a:gd name="T68" fmla="*/ 61 w 64"/>
                <a:gd name="T69" fmla="*/ 9 h 273"/>
                <a:gd name="T70" fmla="*/ 61 w 64"/>
                <a:gd name="T71" fmla="*/ 9 h 273"/>
                <a:gd name="T72" fmla="*/ 41 w 64"/>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273">
                  <a:moveTo>
                    <a:pt x="41" y="0"/>
                  </a:moveTo>
                  <a:cubicBezTo>
                    <a:pt x="42" y="120"/>
                    <a:pt x="42" y="120"/>
                    <a:pt x="42" y="120"/>
                  </a:cubicBezTo>
                  <a:cubicBezTo>
                    <a:pt x="45" y="122"/>
                    <a:pt x="48" y="125"/>
                    <a:pt x="51" y="127"/>
                  </a:cubicBezTo>
                  <a:cubicBezTo>
                    <a:pt x="49" y="129"/>
                    <a:pt x="49" y="129"/>
                    <a:pt x="49" y="129"/>
                  </a:cubicBezTo>
                  <a:cubicBezTo>
                    <a:pt x="47" y="127"/>
                    <a:pt x="44" y="125"/>
                    <a:pt x="41" y="123"/>
                  </a:cubicBezTo>
                  <a:cubicBezTo>
                    <a:pt x="12" y="123"/>
                    <a:pt x="12" y="123"/>
                    <a:pt x="12" y="123"/>
                  </a:cubicBezTo>
                  <a:cubicBezTo>
                    <a:pt x="5" y="123"/>
                    <a:pt x="0" y="128"/>
                    <a:pt x="0" y="134"/>
                  </a:cubicBezTo>
                  <a:cubicBezTo>
                    <a:pt x="0" y="220"/>
                    <a:pt x="0" y="220"/>
                    <a:pt x="0" y="220"/>
                  </a:cubicBezTo>
                  <a:cubicBezTo>
                    <a:pt x="0" y="226"/>
                    <a:pt x="5" y="231"/>
                    <a:pt x="12" y="231"/>
                  </a:cubicBezTo>
                  <a:cubicBezTo>
                    <a:pt x="43" y="231"/>
                    <a:pt x="43" y="231"/>
                    <a:pt x="43" y="231"/>
                  </a:cubicBezTo>
                  <a:cubicBezTo>
                    <a:pt x="43" y="273"/>
                    <a:pt x="43" y="273"/>
                    <a:pt x="43" y="273"/>
                  </a:cubicBezTo>
                  <a:cubicBezTo>
                    <a:pt x="43" y="273"/>
                    <a:pt x="43" y="273"/>
                    <a:pt x="43" y="273"/>
                  </a:cubicBezTo>
                  <a:cubicBezTo>
                    <a:pt x="43" y="273"/>
                    <a:pt x="43" y="273"/>
                    <a:pt x="43" y="273"/>
                  </a:cubicBezTo>
                  <a:cubicBezTo>
                    <a:pt x="49" y="271"/>
                    <a:pt x="56" y="269"/>
                    <a:pt x="64" y="266"/>
                  </a:cubicBezTo>
                  <a:cubicBezTo>
                    <a:pt x="63" y="237"/>
                    <a:pt x="63" y="237"/>
                    <a:pt x="63" y="237"/>
                  </a:cubicBezTo>
                  <a:cubicBezTo>
                    <a:pt x="63" y="219"/>
                    <a:pt x="63" y="219"/>
                    <a:pt x="63" y="219"/>
                  </a:cubicBezTo>
                  <a:cubicBezTo>
                    <a:pt x="21" y="219"/>
                    <a:pt x="21" y="219"/>
                    <a:pt x="21" y="219"/>
                  </a:cubicBezTo>
                  <a:cubicBezTo>
                    <a:pt x="15" y="219"/>
                    <a:pt x="11" y="215"/>
                    <a:pt x="11" y="209"/>
                  </a:cubicBezTo>
                  <a:cubicBezTo>
                    <a:pt x="11" y="203"/>
                    <a:pt x="15" y="199"/>
                    <a:pt x="21" y="199"/>
                  </a:cubicBezTo>
                  <a:cubicBezTo>
                    <a:pt x="63" y="199"/>
                    <a:pt x="63" y="199"/>
                    <a:pt x="63" y="199"/>
                  </a:cubicBezTo>
                  <a:cubicBezTo>
                    <a:pt x="63" y="187"/>
                    <a:pt x="63" y="187"/>
                    <a:pt x="63" y="187"/>
                  </a:cubicBezTo>
                  <a:cubicBezTo>
                    <a:pt x="21" y="187"/>
                    <a:pt x="21" y="187"/>
                    <a:pt x="21" y="187"/>
                  </a:cubicBezTo>
                  <a:cubicBezTo>
                    <a:pt x="15" y="187"/>
                    <a:pt x="11" y="183"/>
                    <a:pt x="11" y="177"/>
                  </a:cubicBezTo>
                  <a:cubicBezTo>
                    <a:pt x="11" y="172"/>
                    <a:pt x="15" y="167"/>
                    <a:pt x="21" y="167"/>
                  </a:cubicBezTo>
                  <a:cubicBezTo>
                    <a:pt x="63" y="167"/>
                    <a:pt x="63" y="167"/>
                    <a:pt x="63" y="167"/>
                  </a:cubicBezTo>
                  <a:cubicBezTo>
                    <a:pt x="63" y="155"/>
                    <a:pt x="63" y="155"/>
                    <a:pt x="63" y="155"/>
                  </a:cubicBezTo>
                  <a:cubicBezTo>
                    <a:pt x="21" y="155"/>
                    <a:pt x="21" y="155"/>
                    <a:pt x="21" y="155"/>
                  </a:cubicBezTo>
                  <a:cubicBezTo>
                    <a:pt x="15" y="155"/>
                    <a:pt x="11" y="151"/>
                    <a:pt x="11" y="145"/>
                  </a:cubicBezTo>
                  <a:cubicBezTo>
                    <a:pt x="11" y="140"/>
                    <a:pt x="15" y="135"/>
                    <a:pt x="21" y="135"/>
                  </a:cubicBezTo>
                  <a:cubicBezTo>
                    <a:pt x="59" y="135"/>
                    <a:pt x="59" y="135"/>
                    <a:pt x="59" y="135"/>
                  </a:cubicBezTo>
                  <a:cubicBezTo>
                    <a:pt x="58" y="135"/>
                    <a:pt x="57" y="134"/>
                    <a:pt x="56" y="133"/>
                  </a:cubicBezTo>
                  <a:cubicBezTo>
                    <a:pt x="57" y="131"/>
                    <a:pt x="57" y="131"/>
                    <a:pt x="57" y="131"/>
                  </a:cubicBezTo>
                  <a:cubicBezTo>
                    <a:pt x="59" y="132"/>
                    <a:pt x="61" y="134"/>
                    <a:pt x="62" y="135"/>
                  </a:cubicBezTo>
                  <a:cubicBezTo>
                    <a:pt x="62" y="123"/>
                    <a:pt x="62" y="123"/>
                    <a:pt x="62" y="123"/>
                  </a:cubicBezTo>
                  <a:cubicBezTo>
                    <a:pt x="61" y="9"/>
                    <a:pt x="61" y="9"/>
                    <a:pt x="61" y="9"/>
                  </a:cubicBezTo>
                  <a:cubicBezTo>
                    <a:pt x="61" y="9"/>
                    <a:pt x="61" y="9"/>
                    <a:pt x="61" y="9"/>
                  </a:cubicBezTo>
                  <a:cubicBezTo>
                    <a:pt x="41" y="0"/>
                    <a:pt x="41" y="0"/>
                    <a:pt x="41"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0" name="Freeform 81">
              <a:extLst>
                <a:ext uri="{FF2B5EF4-FFF2-40B4-BE49-F238E27FC236}">
                  <a16:creationId xmlns:a16="http://schemas.microsoft.com/office/drawing/2014/main" id="{4D9DE1AF-2348-41B8-B73B-DFC285CEDE95}"/>
                </a:ext>
              </a:extLst>
            </p:cNvPr>
            <p:cNvSpPr>
              <a:spLocks/>
            </p:cNvSpPr>
            <p:nvPr/>
          </p:nvSpPr>
          <p:spPr bwMode="auto">
            <a:xfrm>
              <a:off x="8888413" y="3668713"/>
              <a:ext cx="138112" cy="223837"/>
            </a:xfrm>
            <a:custGeom>
              <a:avLst/>
              <a:gdLst>
                <a:gd name="T0" fmla="*/ 74 w 94"/>
                <a:gd name="T1" fmla="*/ 0 h 152"/>
                <a:gd name="T2" fmla="*/ 0 w 94"/>
                <a:gd name="T3" fmla="*/ 144 h 152"/>
                <a:gd name="T4" fmla="*/ 19 w 94"/>
                <a:gd name="T5" fmla="*/ 152 h 152"/>
                <a:gd name="T6" fmla="*/ 94 w 94"/>
                <a:gd name="T7" fmla="*/ 4 h 152"/>
                <a:gd name="T8" fmla="*/ 74 w 94"/>
                <a:gd name="T9" fmla="*/ 0 h 152"/>
              </a:gdLst>
              <a:ahLst/>
              <a:cxnLst>
                <a:cxn ang="0">
                  <a:pos x="T0" y="T1"/>
                </a:cxn>
                <a:cxn ang="0">
                  <a:pos x="T2" y="T3"/>
                </a:cxn>
                <a:cxn ang="0">
                  <a:pos x="T4" y="T5"/>
                </a:cxn>
                <a:cxn ang="0">
                  <a:pos x="T6" y="T7"/>
                </a:cxn>
                <a:cxn ang="0">
                  <a:pos x="T8" y="T9"/>
                </a:cxn>
              </a:cxnLst>
              <a:rect l="0" t="0" r="r" b="b"/>
              <a:pathLst>
                <a:path w="94" h="152">
                  <a:moveTo>
                    <a:pt x="74" y="0"/>
                  </a:moveTo>
                  <a:cubicBezTo>
                    <a:pt x="36" y="57"/>
                    <a:pt x="15" y="106"/>
                    <a:pt x="0" y="144"/>
                  </a:cubicBezTo>
                  <a:cubicBezTo>
                    <a:pt x="19" y="152"/>
                    <a:pt x="19" y="152"/>
                    <a:pt x="19" y="152"/>
                  </a:cubicBezTo>
                  <a:cubicBezTo>
                    <a:pt x="34" y="113"/>
                    <a:pt x="55" y="63"/>
                    <a:pt x="94" y="4"/>
                  </a:cubicBezTo>
                  <a:cubicBezTo>
                    <a:pt x="74" y="0"/>
                    <a:pt x="74" y="0"/>
                    <a:pt x="74"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1" name="Freeform 82">
              <a:extLst>
                <a:ext uri="{FF2B5EF4-FFF2-40B4-BE49-F238E27FC236}">
                  <a16:creationId xmlns:a16="http://schemas.microsoft.com/office/drawing/2014/main" id="{A0A5711E-DA7E-4026-BBAA-58C0B7B78A32}"/>
                </a:ext>
              </a:extLst>
            </p:cNvPr>
            <p:cNvSpPr>
              <a:spLocks/>
            </p:cNvSpPr>
            <p:nvPr/>
          </p:nvSpPr>
          <p:spPr bwMode="auto">
            <a:xfrm>
              <a:off x="9407525" y="3481388"/>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2" name="Freeform 83">
              <a:extLst>
                <a:ext uri="{FF2B5EF4-FFF2-40B4-BE49-F238E27FC236}">
                  <a16:creationId xmlns:a16="http://schemas.microsoft.com/office/drawing/2014/main" id="{6401B66C-6A6D-4D8C-996D-C4210C89BD4F}"/>
                </a:ext>
              </a:extLst>
            </p:cNvPr>
            <p:cNvSpPr>
              <a:spLocks/>
            </p:cNvSpPr>
            <p:nvPr/>
          </p:nvSpPr>
          <p:spPr bwMode="auto">
            <a:xfrm>
              <a:off x="9436100" y="3378200"/>
              <a:ext cx="204787" cy="207962"/>
            </a:xfrm>
            <a:custGeom>
              <a:avLst/>
              <a:gdLst>
                <a:gd name="T0" fmla="*/ 133 w 139"/>
                <a:gd name="T1" fmla="*/ 60 h 142"/>
                <a:gd name="T2" fmla="*/ 129 w 139"/>
                <a:gd name="T3" fmla="*/ 53 h 142"/>
                <a:gd name="T4" fmla="*/ 129 w 139"/>
                <a:gd name="T5" fmla="*/ 53 h 142"/>
                <a:gd name="T6" fmla="*/ 137 w 139"/>
                <a:gd name="T7" fmla="*/ 37 h 142"/>
                <a:gd name="T8" fmla="*/ 126 w 139"/>
                <a:gd name="T9" fmla="*/ 29 h 142"/>
                <a:gd name="T10" fmla="*/ 126 w 139"/>
                <a:gd name="T11" fmla="*/ 21 h 142"/>
                <a:gd name="T12" fmla="*/ 110 w 139"/>
                <a:gd name="T13" fmla="*/ 13 h 142"/>
                <a:gd name="T14" fmla="*/ 92 w 139"/>
                <a:gd name="T15" fmla="*/ 20 h 142"/>
                <a:gd name="T16" fmla="*/ 88 w 139"/>
                <a:gd name="T17" fmla="*/ 21 h 142"/>
                <a:gd name="T18" fmla="*/ 85 w 139"/>
                <a:gd name="T19" fmla="*/ 21 h 142"/>
                <a:gd name="T20" fmla="*/ 47 w 139"/>
                <a:gd name="T21" fmla="*/ 14 h 142"/>
                <a:gd name="T22" fmla="*/ 32 w 139"/>
                <a:gd name="T23" fmla="*/ 58 h 142"/>
                <a:gd name="T24" fmla="*/ 32 w 139"/>
                <a:gd name="T25" fmla="*/ 59 h 142"/>
                <a:gd name="T26" fmla="*/ 0 w 139"/>
                <a:gd name="T27" fmla="*/ 77 h 142"/>
                <a:gd name="T28" fmla="*/ 43 w 139"/>
                <a:gd name="T29" fmla="*/ 142 h 142"/>
                <a:gd name="T30" fmla="*/ 95 w 139"/>
                <a:gd name="T31" fmla="*/ 107 h 142"/>
                <a:gd name="T32" fmla="*/ 95 w 139"/>
                <a:gd name="T33" fmla="*/ 107 h 142"/>
                <a:gd name="T34" fmla="*/ 95 w 139"/>
                <a:gd name="T35" fmla="*/ 107 h 142"/>
                <a:gd name="T36" fmla="*/ 96 w 139"/>
                <a:gd name="T37" fmla="*/ 106 h 142"/>
                <a:gd name="T38" fmla="*/ 123 w 139"/>
                <a:gd name="T39" fmla="*/ 97 h 142"/>
                <a:gd name="T40" fmla="*/ 131 w 139"/>
                <a:gd name="T41" fmla="*/ 80 h 142"/>
                <a:gd name="T42" fmla="*/ 127 w 139"/>
                <a:gd name="T43" fmla="*/ 75 h 142"/>
                <a:gd name="T44" fmla="*/ 133 w 139"/>
                <a:gd name="T4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42">
                  <a:moveTo>
                    <a:pt x="133" y="60"/>
                  </a:moveTo>
                  <a:cubicBezTo>
                    <a:pt x="132" y="57"/>
                    <a:pt x="131" y="55"/>
                    <a:pt x="129" y="53"/>
                  </a:cubicBezTo>
                  <a:cubicBezTo>
                    <a:pt x="129" y="53"/>
                    <a:pt x="129" y="53"/>
                    <a:pt x="129" y="53"/>
                  </a:cubicBezTo>
                  <a:cubicBezTo>
                    <a:pt x="135" y="51"/>
                    <a:pt x="139" y="44"/>
                    <a:pt x="137" y="37"/>
                  </a:cubicBezTo>
                  <a:cubicBezTo>
                    <a:pt x="135" y="33"/>
                    <a:pt x="131" y="30"/>
                    <a:pt x="126" y="29"/>
                  </a:cubicBezTo>
                  <a:cubicBezTo>
                    <a:pt x="127" y="26"/>
                    <a:pt x="127" y="24"/>
                    <a:pt x="126" y="21"/>
                  </a:cubicBezTo>
                  <a:cubicBezTo>
                    <a:pt x="124" y="15"/>
                    <a:pt x="116" y="11"/>
                    <a:pt x="110" y="13"/>
                  </a:cubicBezTo>
                  <a:cubicBezTo>
                    <a:pt x="92" y="20"/>
                    <a:pt x="92" y="20"/>
                    <a:pt x="92" y="20"/>
                  </a:cubicBezTo>
                  <a:cubicBezTo>
                    <a:pt x="88" y="21"/>
                    <a:pt x="88" y="21"/>
                    <a:pt x="88" y="21"/>
                  </a:cubicBezTo>
                  <a:cubicBezTo>
                    <a:pt x="85" y="21"/>
                    <a:pt x="85" y="21"/>
                    <a:pt x="85" y="21"/>
                  </a:cubicBezTo>
                  <a:cubicBezTo>
                    <a:pt x="85" y="21"/>
                    <a:pt x="61" y="0"/>
                    <a:pt x="47" y="14"/>
                  </a:cubicBezTo>
                  <a:cubicBezTo>
                    <a:pt x="32" y="27"/>
                    <a:pt x="30" y="48"/>
                    <a:pt x="32" y="58"/>
                  </a:cubicBezTo>
                  <a:cubicBezTo>
                    <a:pt x="32" y="59"/>
                    <a:pt x="32" y="59"/>
                    <a:pt x="32" y="59"/>
                  </a:cubicBezTo>
                  <a:cubicBezTo>
                    <a:pt x="0" y="77"/>
                    <a:pt x="0" y="77"/>
                    <a:pt x="0" y="77"/>
                  </a:cubicBezTo>
                  <a:cubicBezTo>
                    <a:pt x="43" y="142"/>
                    <a:pt x="43" y="142"/>
                    <a:pt x="43" y="142"/>
                  </a:cubicBezTo>
                  <a:cubicBezTo>
                    <a:pt x="95" y="107"/>
                    <a:pt x="95" y="107"/>
                    <a:pt x="95" y="107"/>
                  </a:cubicBezTo>
                  <a:cubicBezTo>
                    <a:pt x="95" y="107"/>
                    <a:pt x="95" y="107"/>
                    <a:pt x="95" y="107"/>
                  </a:cubicBezTo>
                  <a:cubicBezTo>
                    <a:pt x="95" y="107"/>
                    <a:pt x="95" y="107"/>
                    <a:pt x="95" y="107"/>
                  </a:cubicBezTo>
                  <a:cubicBezTo>
                    <a:pt x="96" y="106"/>
                    <a:pt x="96" y="106"/>
                    <a:pt x="96" y="106"/>
                  </a:cubicBezTo>
                  <a:cubicBezTo>
                    <a:pt x="123" y="97"/>
                    <a:pt x="123" y="97"/>
                    <a:pt x="123" y="97"/>
                  </a:cubicBezTo>
                  <a:cubicBezTo>
                    <a:pt x="130" y="94"/>
                    <a:pt x="133" y="87"/>
                    <a:pt x="131" y="80"/>
                  </a:cubicBezTo>
                  <a:cubicBezTo>
                    <a:pt x="130" y="78"/>
                    <a:pt x="129" y="76"/>
                    <a:pt x="127" y="75"/>
                  </a:cubicBezTo>
                  <a:cubicBezTo>
                    <a:pt x="133" y="72"/>
                    <a:pt x="135" y="66"/>
                    <a:pt x="1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3" name="Freeform 84">
              <a:extLst>
                <a:ext uri="{FF2B5EF4-FFF2-40B4-BE49-F238E27FC236}">
                  <a16:creationId xmlns:a16="http://schemas.microsoft.com/office/drawing/2014/main" id="{2EEC564B-1A92-4E24-8545-C40F25562A6B}"/>
                </a:ext>
              </a:extLst>
            </p:cNvPr>
            <p:cNvSpPr>
              <a:spLocks/>
            </p:cNvSpPr>
            <p:nvPr/>
          </p:nvSpPr>
          <p:spPr bwMode="auto">
            <a:xfrm>
              <a:off x="9545638" y="3422650"/>
              <a:ext cx="79375" cy="65087"/>
            </a:xfrm>
            <a:custGeom>
              <a:avLst/>
              <a:gdLst>
                <a:gd name="T0" fmla="*/ 0 w 50"/>
                <a:gd name="T1" fmla="*/ 39 h 41"/>
                <a:gd name="T2" fmla="*/ 48 w 50"/>
                <a:gd name="T3" fmla="*/ 41 h 41"/>
                <a:gd name="T4" fmla="*/ 50 w 50"/>
                <a:gd name="T5" fmla="*/ 2 h 41"/>
                <a:gd name="T6" fmla="*/ 2 w 50"/>
                <a:gd name="T7" fmla="*/ 0 h 41"/>
                <a:gd name="T8" fmla="*/ 0 w 50"/>
                <a:gd name="T9" fmla="*/ 39 h 41"/>
              </a:gdLst>
              <a:ahLst/>
              <a:cxnLst>
                <a:cxn ang="0">
                  <a:pos x="T0" y="T1"/>
                </a:cxn>
                <a:cxn ang="0">
                  <a:pos x="T2" y="T3"/>
                </a:cxn>
                <a:cxn ang="0">
                  <a:pos x="T4" y="T5"/>
                </a:cxn>
                <a:cxn ang="0">
                  <a:pos x="T6" y="T7"/>
                </a:cxn>
                <a:cxn ang="0">
                  <a:pos x="T8" y="T9"/>
                </a:cxn>
              </a:cxnLst>
              <a:rect l="0" t="0" r="r" b="b"/>
              <a:pathLst>
                <a:path w="50" h="41">
                  <a:moveTo>
                    <a:pt x="0" y="39"/>
                  </a:moveTo>
                  <a:lnTo>
                    <a:pt x="48" y="41"/>
                  </a:lnTo>
                  <a:lnTo>
                    <a:pt x="50" y="2"/>
                  </a:lnTo>
                  <a:lnTo>
                    <a:pt x="2" y="0"/>
                  </a:lnTo>
                  <a:lnTo>
                    <a:pt x="0" y="39"/>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4" name="Freeform 85">
              <a:extLst>
                <a:ext uri="{FF2B5EF4-FFF2-40B4-BE49-F238E27FC236}">
                  <a16:creationId xmlns:a16="http://schemas.microsoft.com/office/drawing/2014/main" id="{40F1AF2E-0661-4C6F-94E7-0362CE70A8CA}"/>
                </a:ext>
              </a:extLst>
            </p:cNvPr>
            <p:cNvSpPr>
              <a:spLocks/>
            </p:cNvSpPr>
            <p:nvPr/>
          </p:nvSpPr>
          <p:spPr bwMode="auto">
            <a:xfrm>
              <a:off x="9486900" y="3584575"/>
              <a:ext cx="12700" cy="9525"/>
            </a:xfrm>
            <a:custGeom>
              <a:avLst/>
              <a:gdLst>
                <a:gd name="T0" fmla="*/ 8 w 8"/>
                <a:gd name="T1" fmla="*/ 0 h 6"/>
                <a:gd name="T2" fmla="*/ 0 w 8"/>
                <a:gd name="T3" fmla="*/ 6 h 6"/>
                <a:gd name="T4" fmla="*/ 8 w 8"/>
                <a:gd name="T5" fmla="*/ 1 h 6"/>
                <a:gd name="T6" fmla="*/ 8 w 8"/>
                <a:gd name="T7" fmla="*/ 0 h 6"/>
              </a:gdLst>
              <a:ahLst/>
              <a:cxnLst>
                <a:cxn ang="0">
                  <a:pos x="T0" y="T1"/>
                </a:cxn>
                <a:cxn ang="0">
                  <a:pos x="T2" y="T3"/>
                </a:cxn>
                <a:cxn ang="0">
                  <a:pos x="T4" y="T5"/>
                </a:cxn>
                <a:cxn ang="0">
                  <a:pos x="T6" y="T7"/>
                </a:cxn>
              </a:cxnLst>
              <a:rect l="0" t="0" r="r" b="b"/>
              <a:pathLst>
                <a:path w="8" h="6">
                  <a:moveTo>
                    <a:pt x="8" y="0"/>
                  </a:moveTo>
                  <a:lnTo>
                    <a:pt x="0" y="6"/>
                  </a:lnTo>
                  <a:lnTo>
                    <a:pt x="8" y="1"/>
                  </a:lnTo>
                  <a:lnTo>
                    <a:pt x="8" y="0"/>
                  </a:lnTo>
                  <a:close/>
                </a:path>
              </a:pathLst>
            </a:custGeom>
            <a:solidFill>
              <a:srgbClr val="C2D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5" name="Freeform 86">
              <a:extLst>
                <a:ext uri="{FF2B5EF4-FFF2-40B4-BE49-F238E27FC236}">
                  <a16:creationId xmlns:a16="http://schemas.microsoft.com/office/drawing/2014/main" id="{E81C5AD9-DFCA-476E-9019-304169BB7B2E}"/>
                </a:ext>
              </a:extLst>
            </p:cNvPr>
            <p:cNvSpPr>
              <a:spLocks/>
            </p:cNvSpPr>
            <p:nvPr/>
          </p:nvSpPr>
          <p:spPr bwMode="auto">
            <a:xfrm>
              <a:off x="9407525" y="3481388"/>
              <a:ext cx="104775" cy="134937"/>
            </a:xfrm>
            <a:custGeom>
              <a:avLst/>
              <a:gdLst>
                <a:gd name="T0" fmla="*/ 50 w 66"/>
                <a:gd name="T1" fmla="*/ 85 h 85"/>
                <a:gd name="T2" fmla="*/ 0 w 66"/>
                <a:gd name="T3" fmla="*/ 11 h 85"/>
                <a:gd name="T4" fmla="*/ 15 w 66"/>
                <a:gd name="T5" fmla="*/ 0 h 85"/>
                <a:gd name="T6" fmla="*/ 66 w 66"/>
                <a:gd name="T7" fmla="*/ 75 h 85"/>
                <a:gd name="T8" fmla="*/ 50 w 66"/>
                <a:gd name="T9" fmla="*/ 85 h 85"/>
              </a:gdLst>
              <a:ahLst/>
              <a:cxnLst>
                <a:cxn ang="0">
                  <a:pos x="T0" y="T1"/>
                </a:cxn>
                <a:cxn ang="0">
                  <a:pos x="T2" y="T3"/>
                </a:cxn>
                <a:cxn ang="0">
                  <a:pos x="T4" y="T5"/>
                </a:cxn>
                <a:cxn ang="0">
                  <a:pos x="T6" y="T7"/>
                </a:cxn>
                <a:cxn ang="0">
                  <a:pos x="T8" y="T9"/>
                </a:cxn>
              </a:cxnLst>
              <a:rect l="0" t="0" r="r" b="b"/>
              <a:pathLst>
                <a:path w="66" h="85">
                  <a:moveTo>
                    <a:pt x="50" y="85"/>
                  </a:moveTo>
                  <a:lnTo>
                    <a:pt x="0" y="11"/>
                  </a:lnTo>
                  <a:lnTo>
                    <a:pt x="15" y="0"/>
                  </a:lnTo>
                  <a:lnTo>
                    <a:pt x="66" y="75"/>
                  </a:lnTo>
                  <a:lnTo>
                    <a:pt x="50" y="85"/>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6" name="Freeform 87">
              <a:extLst>
                <a:ext uri="{FF2B5EF4-FFF2-40B4-BE49-F238E27FC236}">
                  <a16:creationId xmlns:a16="http://schemas.microsoft.com/office/drawing/2014/main" id="{18EFD62E-84A1-4CDA-8B51-E6522C1598A0}"/>
                </a:ext>
              </a:extLst>
            </p:cNvPr>
            <p:cNvSpPr>
              <a:spLocks/>
            </p:cNvSpPr>
            <p:nvPr/>
          </p:nvSpPr>
          <p:spPr bwMode="auto">
            <a:xfrm>
              <a:off x="8545513" y="3752850"/>
              <a:ext cx="384175" cy="193675"/>
            </a:xfrm>
            <a:custGeom>
              <a:avLst/>
              <a:gdLst>
                <a:gd name="T0" fmla="*/ 252 w 259"/>
                <a:gd name="T1" fmla="*/ 122 h 131"/>
                <a:gd name="T2" fmla="*/ 237 w 259"/>
                <a:gd name="T3" fmla="*/ 129 h 131"/>
                <a:gd name="T4" fmla="*/ 9 w 259"/>
                <a:gd name="T5" fmla="*/ 36 h 131"/>
                <a:gd name="T6" fmla="*/ 3 w 259"/>
                <a:gd name="T7" fmla="*/ 21 h 131"/>
                <a:gd name="T8" fmla="*/ 7 w 259"/>
                <a:gd name="T9" fmla="*/ 9 h 131"/>
                <a:gd name="T10" fmla="*/ 22 w 259"/>
                <a:gd name="T11" fmla="*/ 2 h 131"/>
                <a:gd name="T12" fmla="*/ 251 w 259"/>
                <a:gd name="T13" fmla="*/ 95 h 131"/>
                <a:gd name="T14" fmla="*/ 257 w 259"/>
                <a:gd name="T15" fmla="*/ 110 h 131"/>
                <a:gd name="T16" fmla="*/ 252 w 259"/>
                <a:gd name="T17"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31">
                  <a:moveTo>
                    <a:pt x="252" y="122"/>
                  </a:moveTo>
                  <a:cubicBezTo>
                    <a:pt x="250" y="128"/>
                    <a:pt x="243" y="131"/>
                    <a:pt x="237" y="129"/>
                  </a:cubicBezTo>
                  <a:cubicBezTo>
                    <a:pt x="9" y="36"/>
                    <a:pt x="9" y="36"/>
                    <a:pt x="9" y="36"/>
                  </a:cubicBezTo>
                  <a:cubicBezTo>
                    <a:pt x="3" y="33"/>
                    <a:pt x="0" y="26"/>
                    <a:pt x="3" y="21"/>
                  </a:cubicBezTo>
                  <a:cubicBezTo>
                    <a:pt x="7" y="9"/>
                    <a:pt x="7" y="9"/>
                    <a:pt x="7" y="9"/>
                  </a:cubicBezTo>
                  <a:cubicBezTo>
                    <a:pt x="10" y="3"/>
                    <a:pt x="17" y="0"/>
                    <a:pt x="22" y="2"/>
                  </a:cubicBezTo>
                  <a:cubicBezTo>
                    <a:pt x="251" y="95"/>
                    <a:pt x="251" y="95"/>
                    <a:pt x="251" y="95"/>
                  </a:cubicBezTo>
                  <a:cubicBezTo>
                    <a:pt x="256" y="98"/>
                    <a:pt x="259" y="105"/>
                    <a:pt x="257" y="110"/>
                  </a:cubicBezTo>
                  <a:cubicBezTo>
                    <a:pt x="252" y="122"/>
                    <a:pt x="252" y="122"/>
                    <a:pt x="252" y="122"/>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7" name="Rectangle 88">
              <a:extLst>
                <a:ext uri="{FF2B5EF4-FFF2-40B4-BE49-F238E27FC236}">
                  <a16:creationId xmlns:a16="http://schemas.microsoft.com/office/drawing/2014/main" id="{8AFA1E3B-95A0-4907-8857-1C7279C06631}"/>
                </a:ext>
              </a:extLst>
            </p:cNvPr>
            <p:cNvSpPr>
              <a:spLocks noChangeArrowheads="1"/>
            </p:cNvSpPr>
            <p:nvPr/>
          </p:nvSpPr>
          <p:spPr bwMode="auto">
            <a:xfrm>
              <a:off x="8372475" y="3840163"/>
              <a:ext cx="1587" cy="158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8" name="Freeform 89">
              <a:extLst>
                <a:ext uri="{FF2B5EF4-FFF2-40B4-BE49-F238E27FC236}">
                  <a16:creationId xmlns:a16="http://schemas.microsoft.com/office/drawing/2014/main" id="{A1F8571E-17D9-45A0-BA65-75204E8F9E86}"/>
                </a:ext>
              </a:extLst>
            </p:cNvPr>
            <p:cNvSpPr>
              <a:spLocks/>
            </p:cNvSpPr>
            <p:nvPr/>
          </p:nvSpPr>
          <p:spPr bwMode="auto">
            <a:xfrm>
              <a:off x="8372475" y="38401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49" name="Freeform 90">
              <a:extLst>
                <a:ext uri="{FF2B5EF4-FFF2-40B4-BE49-F238E27FC236}">
                  <a16:creationId xmlns:a16="http://schemas.microsoft.com/office/drawing/2014/main" id="{53DF2181-AE0E-4DCF-86BB-A640BF10075A}"/>
                </a:ext>
              </a:extLst>
            </p:cNvPr>
            <p:cNvSpPr>
              <a:spLocks/>
            </p:cNvSpPr>
            <p:nvPr/>
          </p:nvSpPr>
          <p:spPr bwMode="auto">
            <a:xfrm>
              <a:off x="9571038" y="3486150"/>
              <a:ext cx="25400" cy="74612"/>
            </a:xfrm>
            <a:custGeom>
              <a:avLst/>
              <a:gdLst>
                <a:gd name="T0" fmla="*/ 1 w 17"/>
                <a:gd name="T1" fmla="*/ 0 h 50"/>
                <a:gd name="T2" fmla="*/ 1 w 17"/>
                <a:gd name="T3" fmla="*/ 3 h 50"/>
                <a:gd name="T4" fmla="*/ 1 w 17"/>
                <a:gd name="T5" fmla="*/ 11 h 50"/>
                <a:gd name="T6" fmla="*/ 0 w 17"/>
                <a:gd name="T7" fmla="*/ 49 h 50"/>
                <a:gd name="T8" fmla="*/ 16 w 17"/>
                <a:gd name="T9" fmla="*/ 50 h 50"/>
                <a:gd name="T10" fmla="*/ 17 w 17"/>
                <a:gd name="T11" fmla="*/ 11 h 50"/>
                <a:gd name="T12" fmla="*/ 17 w 17"/>
                <a:gd name="T13" fmla="*/ 0 h 50"/>
                <a:gd name="T14" fmla="*/ 1 w 17"/>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0">
                  <a:moveTo>
                    <a:pt x="1" y="0"/>
                  </a:moveTo>
                  <a:cubicBezTo>
                    <a:pt x="1" y="0"/>
                    <a:pt x="1" y="1"/>
                    <a:pt x="1" y="3"/>
                  </a:cubicBezTo>
                  <a:cubicBezTo>
                    <a:pt x="1" y="5"/>
                    <a:pt x="1" y="8"/>
                    <a:pt x="1" y="11"/>
                  </a:cubicBezTo>
                  <a:cubicBezTo>
                    <a:pt x="1" y="21"/>
                    <a:pt x="1" y="37"/>
                    <a:pt x="0" y="49"/>
                  </a:cubicBezTo>
                  <a:cubicBezTo>
                    <a:pt x="16" y="50"/>
                    <a:pt x="16" y="50"/>
                    <a:pt x="16" y="50"/>
                  </a:cubicBezTo>
                  <a:cubicBezTo>
                    <a:pt x="17" y="37"/>
                    <a:pt x="17" y="21"/>
                    <a:pt x="17" y="11"/>
                  </a:cubicBezTo>
                  <a:cubicBezTo>
                    <a:pt x="17" y="4"/>
                    <a:pt x="17" y="0"/>
                    <a:pt x="17" y="0"/>
                  </a:cubicBezTo>
                  <a:cubicBezTo>
                    <a:pt x="1" y="0"/>
                    <a:pt x="1" y="0"/>
                    <a:pt x="1" y="0"/>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0" name="Freeform 91">
              <a:extLst>
                <a:ext uri="{FF2B5EF4-FFF2-40B4-BE49-F238E27FC236}">
                  <a16:creationId xmlns:a16="http://schemas.microsoft.com/office/drawing/2014/main" id="{113E2635-ECC3-4F36-85A5-5705E9D9D9B6}"/>
                </a:ext>
              </a:extLst>
            </p:cNvPr>
            <p:cNvSpPr>
              <a:spLocks/>
            </p:cNvSpPr>
            <p:nvPr/>
          </p:nvSpPr>
          <p:spPr bwMode="auto">
            <a:xfrm>
              <a:off x="9612313" y="3195638"/>
              <a:ext cx="31750"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3" y="149"/>
                    <a:pt x="8" y="149"/>
                  </a:cubicBezTo>
                  <a:cubicBezTo>
                    <a:pt x="13" y="149"/>
                    <a:pt x="17" y="145"/>
                    <a:pt x="17" y="141"/>
                  </a:cubicBezTo>
                  <a:cubicBezTo>
                    <a:pt x="22" y="9"/>
                    <a:pt x="22" y="9"/>
                    <a:pt x="22" y="9"/>
                  </a:cubicBezTo>
                  <a:cubicBezTo>
                    <a:pt x="22" y="4"/>
                    <a:pt x="19" y="0"/>
                    <a:pt x="14" y="0"/>
                  </a:cubicBezTo>
                  <a:cubicBezTo>
                    <a:pt x="9" y="0"/>
                    <a:pt x="5"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1" name="Freeform 92">
              <a:extLst>
                <a:ext uri="{FF2B5EF4-FFF2-40B4-BE49-F238E27FC236}">
                  <a16:creationId xmlns:a16="http://schemas.microsoft.com/office/drawing/2014/main" id="{41187BA2-3E40-431B-8DC2-A2F2DA8F0DB7}"/>
                </a:ext>
              </a:extLst>
            </p:cNvPr>
            <p:cNvSpPr>
              <a:spLocks/>
            </p:cNvSpPr>
            <p:nvPr/>
          </p:nvSpPr>
          <p:spPr bwMode="auto">
            <a:xfrm>
              <a:off x="9537700" y="3192463"/>
              <a:ext cx="33337" cy="219075"/>
            </a:xfrm>
            <a:custGeom>
              <a:avLst/>
              <a:gdLst>
                <a:gd name="T0" fmla="*/ 5 w 22"/>
                <a:gd name="T1" fmla="*/ 8 h 149"/>
                <a:gd name="T2" fmla="*/ 0 w 22"/>
                <a:gd name="T3" fmla="*/ 140 h 149"/>
                <a:gd name="T4" fmla="*/ 8 w 22"/>
                <a:gd name="T5" fmla="*/ 149 h 149"/>
                <a:gd name="T6" fmla="*/ 17 w 22"/>
                <a:gd name="T7" fmla="*/ 141 h 149"/>
                <a:gd name="T8" fmla="*/ 22 w 22"/>
                <a:gd name="T9" fmla="*/ 9 h 149"/>
                <a:gd name="T10" fmla="*/ 14 w 22"/>
                <a:gd name="T11" fmla="*/ 0 h 149"/>
                <a:gd name="T12" fmla="*/ 5 w 22"/>
                <a:gd name="T13" fmla="*/ 8 h 149"/>
              </a:gdLst>
              <a:ahLst/>
              <a:cxnLst>
                <a:cxn ang="0">
                  <a:pos x="T0" y="T1"/>
                </a:cxn>
                <a:cxn ang="0">
                  <a:pos x="T2" y="T3"/>
                </a:cxn>
                <a:cxn ang="0">
                  <a:pos x="T4" y="T5"/>
                </a:cxn>
                <a:cxn ang="0">
                  <a:pos x="T6" y="T7"/>
                </a:cxn>
                <a:cxn ang="0">
                  <a:pos x="T8" y="T9"/>
                </a:cxn>
                <a:cxn ang="0">
                  <a:pos x="T10" y="T11"/>
                </a:cxn>
                <a:cxn ang="0">
                  <a:pos x="T12" y="T13"/>
                </a:cxn>
              </a:cxnLst>
              <a:rect l="0" t="0" r="r" b="b"/>
              <a:pathLst>
                <a:path w="22" h="149">
                  <a:moveTo>
                    <a:pt x="5" y="8"/>
                  </a:moveTo>
                  <a:cubicBezTo>
                    <a:pt x="0" y="140"/>
                    <a:pt x="0" y="140"/>
                    <a:pt x="0" y="140"/>
                  </a:cubicBezTo>
                  <a:cubicBezTo>
                    <a:pt x="0" y="145"/>
                    <a:pt x="4" y="149"/>
                    <a:pt x="8" y="149"/>
                  </a:cubicBezTo>
                  <a:cubicBezTo>
                    <a:pt x="13" y="149"/>
                    <a:pt x="17" y="145"/>
                    <a:pt x="17" y="141"/>
                  </a:cubicBezTo>
                  <a:cubicBezTo>
                    <a:pt x="22" y="9"/>
                    <a:pt x="22" y="9"/>
                    <a:pt x="22" y="9"/>
                  </a:cubicBezTo>
                  <a:cubicBezTo>
                    <a:pt x="22" y="4"/>
                    <a:pt x="19" y="0"/>
                    <a:pt x="14" y="0"/>
                  </a:cubicBezTo>
                  <a:cubicBezTo>
                    <a:pt x="10" y="0"/>
                    <a:pt x="6" y="4"/>
                    <a:pt x="5" y="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2" name="Freeform 93">
              <a:extLst>
                <a:ext uri="{FF2B5EF4-FFF2-40B4-BE49-F238E27FC236}">
                  <a16:creationId xmlns:a16="http://schemas.microsoft.com/office/drawing/2014/main" id="{4565039A-12B2-47B2-99A9-1ED257965303}"/>
                </a:ext>
              </a:extLst>
            </p:cNvPr>
            <p:cNvSpPr>
              <a:spLocks/>
            </p:cNvSpPr>
            <p:nvPr/>
          </p:nvSpPr>
          <p:spPr bwMode="auto">
            <a:xfrm>
              <a:off x="9494838" y="3286125"/>
              <a:ext cx="188912" cy="187325"/>
            </a:xfrm>
            <a:custGeom>
              <a:avLst/>
              <a:gdLst>
                <a:gd name="T0" fmla="*/ 65 w 127"/>
                <a:gd name="T1" fmla="*/ 2 h 127"/>
                <a:gd name="T2" fmla="*/ 65 w 127"/>
                <a:gd name="T3" fmla="*/ 2 h 127"/>
                <a:gd name="T4" fmla="*/ 127 w 127"/>
                <a:gd name="T5" fmla="*/ 5 h 127"/>
                <a:gd name="T6" fmla="*/ 125 w 127"/>
                <a:gd name="T7" fmla="*/ 67 h 127"/>
                <a:gd name="T8" fmla="*/ 125 w 127"/>
                <a:gd name="T9" fmla="*/ 67 h 127"/>
                <a:gd name="T10" fmla="*/ 61 w 127"/>
                <a:gd name="T11" fmla="*/ 126 h 127"/>
                <a:gd name="T12" fmla="*/ 60 w 127"/>
                <a:gd name="T13" fmla="*/ 126 h 127"/>
                <a:gd name="T14" fmla="*/ 60 w 127"/>
                <a:gd name="T15" fmla="*/ 126 h 127"/>
                <a:gd name="T16" fmla="*/ 60 w 127"/>
                <a:gd name="T17" fmla="*/ 126 h 127"/>
                <a:gd name="T18" fmla="*/ 1 w 127"/>
                <a:gd name="T19" fmla="*/ 62 h 127"/>
                <a:gd name="T20" fmla="*/ 4 w 127"/>
                <a:gd name="T21" fmla="*/ 0 h 127"/>
                <a:gd name="T22" fmla="*/ 65 w 127"/>
                <a:gd name="T2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65" y="2"/>
                  </a:moveTo>
                  <a:cubicBezTo>
                    <a:pt x="65" y="2"/>
                    <a:pt x="65" y="2"/>
                    <a:pt x="65" y="2"/>
                  </a:cubicBezTo>
                  <a:cubicBezTo>
                    <a:pt x="127" y="5"/>
                    <a:pt x="127" y="5"/>
                    <a:pt x="127" y="5"/>
                  </a:cubicBezTo>
                  <a:cubicBezTo>
                    <a:pt x="125" y="67"/>
                    <a:pt x="125" y="67"/>
                    <a:pt x="125" y="67"/>
                  </a:cubicBezTo>
                  <a:cubicBezTo>
                    <a:pt x="125" y="67"/>
                    <a:pt x="125" y="67"/>
                    <a:pt x="125" y="67"/>
                  </a:cubicBezTo>
                  <a:cubicBezTo>
                    <a:pt x="123" y="101"/>
                    <a:pt x="94" y="127"/>
                    <a:pt x="61" y="126"/>
                  </a:cubicBezTo>
                  <a:cubicBezTo>
                    <a:pt x="60" y="126"/>
                    <a:pt x="60" y="126"/>
                    <a:pt x="60" y="126"/>
                  </a:cubicBezTo>
                  <a:cubicBezTo>
                    <a:pt x="60" y="126"/>
                    <a:pt x="60" y="126"/>
                    <a:pt x="60" y="126"/>
                  </a:cubicBezTo>
                  <a:cubicBezTo>
                    <a:pt x="60" y="126"/>
                    <a:pt x="60" y="126"/>
                    <a:pt x="60" y="126"/>
                  </a:cubicBezTo>
                  <a:cubicBezTo>
                    <a:pt x="27" y="124"/>
                    <a:pt x="0" y="96"/>
                    <a:pt x="1" y="62"/>
                  </a:cubicBezTo>
                  <a:cubicBezTo>
                    <a:pt x="4" y="0"/>
                    <a:pt x="4" y="0"/>
                    <a:pt x="4" y="0"/>
                  </a:cubicBezTo>
                  <a:cubicBezTo>
                    <a:pt x="65" y="2"/>
                    <a:pt x="65" y="2"/>
                    <a:pt x="65" y="2"/>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3" name="Freeform 94">
              <a:extLst>
                <a:ext uri="{FF2B5EF4-FFF2-40B4-BE49-F238E27FC236}">
                  <a16:creationId xmlns:a16="http://schemas.microsoft.com/office/drawing/2014/main" id="{AEEB7DB5-D7A3-4D2A-8D69-81A5BA355FC3}"/>
                </a:ext>
              </a:extLst>
            </p:cNvPr>
            <p:cNvSpPr>
              <a:spLocks/>
            </p:cNvSpPr>
            <p:nvPr/>
          </p:nvSpPr>
          <p:spPr bwMode="auto">
            <a:xfrm>
              <a:off x="9482138" y="3263900"/>
              <a:ext cx="220662" cy="34925"/>
            </a:xfrm>
            <a:custGeom>
              <a:avLst/>
              <a:gdLst>
                <a:gd name="T0" fmla="*/ 8 w 149"/>
                <a:gd name="T1" fmla="*/ 17 h 23"/>
                <a:gd name="T2" fmla="*/ 140 w 149"/>
                <a:gd name="T3" fmla="*/ 23 h 23"/>
                <a:gd name="T4" fmla="*/ 149 w 149"/>
                <a:gd name="T5" fmla="*/ 15 h 23"/>
                <a:gd name="T6" fmla="*/ 141 w 149"/>
                <a:gd name="T7" fmla="*/ 6 h 23"/>
                <a:gd name="T8" fmla="*/ 9 w 149"/>
                <a:gd name="T9" fmla="*/ 1 h 23"/>
                <a:gd name="T10" fmla="*/ 0 w 149"/>
                <a:gd name="T11" fmla="*/ 9 h 23"/>
                <a:gd name="T12" fmla="*/ 8 w 149"/>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49" h="23">
                  <a:moveTo>
                    <a:pt x="8" y="17"/>
                  </a:moveTo>
                  <a:cubicBezTo>
                    <a:pt x="140" y="23"/>
                    <a:pt x="140" y="23"/>
                    <a:pt x="140" y="23"/>
                  </a:cubicBezTo>
                  <a:cubicBezTo>
                    <a:pt x="145" y="23"/>
                    <a:pt x="149" y="19"/>
                    <a:pt x="149" y="15"/>
                  </a:cubicBezTo>
                  <a:cubicBezTo>
                    <a:pt x="149" y="10"/>
                    <a:pt x="146" y="6"/>
                    <a:pt x="141" y="6"/>
                  </a:cubicBezTo>
                  <a:cubicBezTo>
                    <a:pt x="9" y="1"/>
                    <a:pt x="9" y="1"/>
                    <a:pt x="9" y="1"/>
                  </a:cubicBezTo>
                  <a:cubicBezTo>
                    <a:pt x="4" y="0"/>
                    <a:pt x="1" y="4"/>
                    <a:pt x="0" y="9"/>
                  </a:cubicBezTo>
                  <a:cubicBezTo>
                    <a:pt x="0" y="13"/>
                    <a:pt x="4" y="17"/>
                    <a:pt x="8" y="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4" name="Freeform 95">
              <a:extLst>
                <a:ext uri="{FF2B5EF4-FFF2-40B4-BE49-F238E27FC236}">
                  <a16:creationId xmlns:a16="http://schemas.microsoft.com/office/drawing/2014/main" id="{53818412-8E3F-4F21-8EFB-4876BC291106}"/>
                </a:ext>
              </a:extLst>
            </p:cNvPr>
            <p:cNvSpPr>
              <a:spLocks noEditPoints="1"/>
            </p:cNvSpPr>
            <p:nvPr/>
          </p:nvSpPr>
          <p:spPr bwMode="auto">
            <a:xfrm>
              <a:off x="9499600" y="3294063"/>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close/>
                  <a:moveTo>
                    <a:pt x="1" y="0"/>
                  </a:moveTo>
                  <a:lnTo>
                    <a:pt x="0" y="10"/>
                  </a:lnTo>
                  <a:lnTo>
                    <a:pt x="0" y="10"/>
                  </a:lnTo>
                  <a:lnTo>
                    <a:pt x="1"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5" name="Freeform 96">
              <a:extLst>
                <a:ext uri="{FF2B5EF4-FFF2-40B4-BE49-F238E27FC236}">
                  <a16:creationId xmlns:a16="http://schemas.microsoft.com/office/drawing/2014/main" id="{6F0A43B0-9F65-4D80-B98A-04A6D642B6A7}"/>
                </a:ext>
              </a:extLst>
            </p:cNvPr>
            <p:cNvSpPr>
              <a:spLocks noEditPoints="1"/>
            </p:cNvSpPr>
            <p:nvPr/>
          </p:nvSpPr>
          <p:spPr bwMode="auto">
            <a:xfrm>
              <a:off x="9499600" y="3294063"/>
              <a:ext cx="184150" cy="15875"/>
            </a:xfrm>
            <a:custGeom>
              <a:avLst/>
              <a:gdLst>
                <a:gd name="T0" fmla="*/ 116 w 116"/>
                <a:gd name="T1" fmla="*/ 3 h 10"/>
                <a:gd name="T2" fmla="*/ 116 w 116"/>
                <a:gd name="T3" fmla="*/ 5 h 10"/>
                <a:gd name="T4" fmla="*/ 116 w 116"/>
                <a:gd name="T5" fmla="*/ 3 h 10"/>
                <a:gd name="T6" fmla="*/ 116 w 116"/>
                <a:gd name="T7" fmla="*/ 3 h 10"/>
                <a:gd name="T8" fmla="*/ 1 w 116"/>
                <a:gd name="T9" fmla="*/ 0 h 10"/>
                <a:gd name="T10" fmla="*/ 0 w 116"/>
                <a:gd name="T11" fmla="*/ 10 h 10"/>
                <a:gd name="T12" fmla="*/ 0 w 116"/>
                <a:gd name="T13" fmla="*/ 10 h 10"/>
                <a:gd name="T14" fmla="*/ 1 w 11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0">
                  <a:moveTo>
                    <a:pt x="116" y="3"/>
                  </a:moveTo>
                  <a:lnTo>
                    <a:pt x="116" y="5"/>
                  </a:lnTo>
                  <a:lnTo>
                    <a:pt x="116" y="3"/>
                  </a:lnTo>
                  <a:lnTo>
                    <a:pt x="116" y="3"/>
                  </a:lnTo>
                  <a:moveTo>
                    <a:pt x="1" y="0"/>
                  </a:moveTo>
                  <a:lnTo>
                    <a:pt x="0" y="10"/>
                  </a:lnTo>
                  <a:lnTo>
                    <a:pt x="0"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6" name="Freeform 97">
              <a:extLst>
                <a:ext uri="{FF2B5EF4-FFF2-40B4-BE49-F238E27FC236}">
                  <a16:creationId xmlns:a16="http://schemas.microsoft.com/office/drawing/2014/main" id="{77E673E3-A525-46AD-A20D-C3F67EC18A80}"/>
                </a:ext>
              </a:extLst>
            </p:cNvPr>
            <p:cNvSpPr>
              <a:spLocks/>
            </p:cNvSpPr>
            <p:nvPr/>
          </p:nvSpPr>
          <p:spPr bwMode="auto">
            <a:xfrm>
              <a:off x="9499600" y="3290888"/>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close/>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7" name="Freeform 98">
              <a:extLst>
                <a:ext uri="{FF2B5EF4-FFF2-40B4-BE49-F238E27FC236}">
                  <a16:creationId xmlns:a16="http://schemas.microsoft.com/office/drawing/2014/main" id="{5E87A001-94A2-4CD8-93DB-E0F1D3D5EC57}"/>
                </a:ext>
              </a:extLst>
            </p:cNvPr>
            <p:cNvSpPr>
              <a:spLocks/>
            </p:cNvSpPr>
            <p:nvPr/>
          </p:nvSpPr>
          <p:spPr bwMode="auto">
            <a:xfrm>
              <a:off x="9499600" y="3290888"/>
              <a:ext cx="184150" cy="28575"/>
            </a:xfrm>
            <a:custGeom>
              <a:avLst/>
              <a:gdLst>
                <a:gd name="T0" fmla="*/ 1 w 116"/>
                <a:gd name="T1" fmla="*/ 0 h 18"/>
                <a:gd name="T2" fmla="*/ 1 w 116"/>
                <a:gd name="T3" fmla="*/ 2 h 18"/>
                <a:gd name="T4" fmla="*/ 0 w 116"/>
                <a:gd name="T5" fmla="*/ 12 h 18"/>
                <a:gd name="T6" fmla="*/ 115 w 116"/>
                <a:gd name="T7" fmla="*/ 18 h 18"/>
                <a:gd name="T8" fmla="*/ 116 w 116"/>
                <a:gd name="T9" fmla="*/ 7 h 18"/>
                <a:gd name="T10" fmla="*/ 116 w 116"/>
                <a:gd name="T11" fmla="*/ 5 h 18"/>
                <a:gd name="T12" fmla="*/ 3 w 116"/>
                <a:gd name="T13" fmla="*/ 0 h 18"/>
                <a:gd name="T14" fmla="*/ 1 w 11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8">
                  <a:moveTo>
                    <a:pt x="1" y="0"/>
                  </a:moveTo>
                  <a:lnTo>
                    <a:pt x="1" y="2"/>
                  </a:lnTo>
                  <a:lnTo>
                    <a:pt x="0" y="12"/>
                  </a:lnTo>
                  <a:lnTo>
                    <a:pt x="115" y="18"/>
                  </a:lnTo>
                  <a:lnTo>
                    <a:pt x="116" y="7"/>
                  </a:lnTo>
                  <a:lnTo>
                    <a:pt x="116" y="5"/>
                  </a:lnTo>
                  <a:lnTo>
                    <a:pt x="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8" name="Freeform 99">
              <a:extLst>
                <a:ext uri="{FF2B5EF4-FFF2-40B4-BE49-F238E27FC236}">
                  <a16:creationId xmlns:a16="http://schemas.microsoft.com/office/drawing/2014/main" id="{D935AC99-2BED-468E-B948-15C45F7C6596}"/>
                </a:ext>
              </a:extLst>
            </p:cNvPr>
            <p:cNvSpPr>
              <a:spLocks/>
            </p:cNvSpPr>
            <p:nvPr/>
          </p:nvSpPr>
          <p:spPr bwMode="auto">
            <a:xfrm>
              <a:off x="9501188" y="3290888"/>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59" name="Freeform 100">
              <a:extLst>
                <a:ext uri="{FF2B5EF4-FFF2-40B4-BE49-F238E27FC236}">
                  <a16:creationId xmlns:a16="http://schemas.microsoft.com/office/drawing/2014/main" id="{BBDAD156-CB98-469B-87D3-80838D72705C}"/>
                </a:ext>
              </a:extLst>
            </p:cNvPr>
            <p:cNvSpPr>
              <a:spLocks/>
            </p:cNvSpPr>
            <p:nvPr/>
          </p:nvSpPr>
          <p:spPr bwMode="auto">
            <a:xfrm>
              <a:off x="9501188" y="3290888"/>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0" name="Freeform 101">
              <a:extLst>
                <a:ext uri="{FF2B5EF4-FFF2-40B4-BE49-F238E27FC236}">
                  <a16:creationId xmlns:a16="http://schemas.microsoft.com/office/drawing/2014/main" id="{45651776-624F-493F-A38F-29240E12019E}"/>
                </a:ext>
              </a:extLst>
            </p:cNvPr>
            <p:cNvSpPr>
              <a:spLocks/>
            </p:cNvSpPr>
            <p:nvPr/>
          </p:nvSpPr>
          <p:spPr bwMode="auto">
            <a:xfrm>
              <a:off x="9445625" y="3349625"/>
              <a:ext cx="119062" cy="188912"/>
            </a:xfrm>
            <a:custGeom>
              <a:avLst/>
              <a:gdLst>
                <a:gd name="T0" fmla="*/ 62 w 80"/>
                <a:gd name="T1" fmla="*/ 0 h 128"/>
                <a:gd name="T2" fmla="*/ 35 w 80"/>
                <a:gd name="T3" fmla="*/ 34 h 128"/>
                <a:gd name="T4" fmla="*/ 0 w 80"/>
                <a:gd name="T5" fmla="*/ 97 h 128"/>
                <a:gd name="T6" fmla="*/ 41 w 80"/>
                <a:gd name="T7" fmla="*/ 109 h 128"/>
                <a:gd name="T8" fmla="*/ 52 w 80"/>
                <a:gd name="T9" fmla="*/ 53 h 128"/>
                <a:gd name="T10" fmla="*/ 62 w 80"/>
                <a:gd name="T11" fmla="*/ 38 h 128"/>
                <a:gd name="T12" fmla="*/ 62 w 8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0" h="128">
                  <a:moveTo>
                    <a:pt x="62" y="0"/>
                  </a:moveTo>
                  <a:cubicBezTo>
                    <a:pt x="48" y="22"/>
                    <a:pt x="35" y="34"/>
                    <a:pt x="35" y="34"/>
                  </a:cubicBezTo>
                  <a:cubicBezTo>
                    <a:pt x="0" y="97"/>
                    <a:pt x="0" y="97"/>
                    <a:pt x="0" y="97"/>
                  </a:cubicBezTo>
                  <a:cubicBezTo>
                    <a:pt x="0" y="97"/>
                    <a:pt x="25" y="128"/>
                    <a:pt x="41" y="109"/>
                  </a:cubicBezTo>
                  <a:cubicBezTo>
                    <a:pt x="57" y="91"/>
                    <a:pt x="52" y="53"/>
                    <a:pt x="52" y="53"/>
                  </a:cubicBezTo>
                  <a:cubicBezTo>
                    <a:pt x="52" y="53"/>
                    <a:pt x="56" y="44"/>
                    <a:pt x="62" y="38"/>
                  </a:cubicBezTo>
                  <a:cubicBezTo>
                    <a:pt x="80" y="25"/>
                    <a:pt x="74" y="2"/>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1" name="Freeform 102">
              <a:extLst>
                <a:ext uri="{FF2B5EF4-FFF2-40B4-BE49-F238E27FC236}">
                  <a16:creationId xmlns:a16="http://schemas.microsoft.com/office/drawing/2014/main" id="{94A444AF-571B-4330-9839-27E67128643E}"/>
                </a:ext>
              </a:extLst>
            </p:cNvPr>
            <p:cNvSpPr>
              <a:spLocks/>
            </p:cNvSpPr>
            <p:nvPr/>
          </p:nvSpPr>
          <p:spPr bwMode="auto">
            <a:xfrm>
              <a:off x="9040813" y="3617913"/>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close/>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2" name="Freeform 103">
              <a:extLst>
                <a:ext uri="{FF2B5EF4-FFF2-40B4-BE49-F238E27FC236}">
                  <a16:creationId xmlns:a16="http://schemas.microsoft.com/office/drawing/2014/main" id="{D2BCC125-BC54-4999-8590-CA29BDD73A2C}"/>
                </a:ext>
              </a:extLst>
            </p:cNvPr>
            <p:cNvSpPr>
              <a:spLocks/>
            </p:cNvSpPr>
            <p:nvPr/>
          </p:nvSpPr>
          <p:spPr bwMode="auto">
            <a:xfrm>
              <a:off x="9040813" y="3617913"/>
              <a:ext cx="49212" cy="9525"/>
            </a:xfrm>
            <a:custGeom>
              <a:avLst/>
              <a:gdLst>
                <a:gd name="T0" fmla="*/ 0 w 31"/>
                <a:gd name="T1" fmla="*/ 0 h 6"/>
                <a:gd name="T2" fmla="*/ 31 w 31"/>
                <a:gd name="T3" fmla="*/ 6 h 6"/>
                <a:gd name="T4" fmla="*/ 0 w 31"/>
                <a:gd name="T5" fmla="*/ 0 h 6"/>
              </a:gdLst>
              <a:ahLst/>
              <a:cxnLst>
                <a:cxn ang="0">
                  <a:pos x="T0" y="T1"/>
                </a:cxn>
                <a:cxn ang="0">
                  <a:pos x="T2" y="T3"/>
                </a:cxn>
                <a:cxn ang="0">
                  <a:pos x="T4" y="T5"/>
                </a:cxn>
              </a:cxnLst>
              <a:rect l="0" t="0" r="r" b="b"/>
              <a:pathLst>
                <a:path w="31" h="6">
                  <a:moveTo>
                    <a:pt x="0" y="0"/>
                  </a:moveTo>
                  <a:lnTo>
                    <a:pt x="31"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3" name="Freeform 104">
              <a:extLst>
                <a:ext uri="{FF2B5EF4-FFF2-40B4-BE49-F238E27FC236}">
                  <a16:creationId xmlns:a16="http://schemas.microsoft.com/office/drawing/2014/main" id="{335BD30C-D836-4DCE-BC7B-1C42F1611844}"/>
                </a:ext>
              </a:extLst>
            </p:cNvPr>
            <p:cNvSpPr>
              <a:spLocks/>
            </p:cNvSpPr>
            <p:nvPr/>
          </p:nvSpPr>
          <p:spPr bwMode="auto">
            <a:xfrm>
              <a:off x="9074150" y="3543300"/>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close/>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4" name="Freeform 105">
              <a:extLst>
                <a:ext uri="{FF2B5EF4-FFF2-40B4-BE49-F238E27FC236}">
                  <a16:creationId xmlns:a16="http://schemas.microsoft.com/office/drawing/2014/main" id="{7DC7DD98-5DC7-492B-A80C-143881F3262C}"/>
                </a:ext>
              </a:extLst>
            </p:cNvPr>
            <p:cNvSpPr>
              <a:spLocks/>
            </p:cNvSpPr>
            <p:nvPr/>
          </p:nvSpPr>
          <p:spPr bwMode="auto">
            <a:xfrm>
              <a:off x="9074150" y="3543300"/>
              <a:ext cx="58737" cy="20637"/>
            </a:xfrm>
            <a:custGeom>
              <a:avLst/>
              <a:gdLst>
                <a:gd name="T0" fmla="*/ 0 w 37"/>
                <a:gd name="T1" fmla="*/ 0 h 13"/>
                <a:gd name="T2" fmla="*/ 0 w 37"/>
                <a:gd name="T3" fmla="*/ 0 h 13"/>
                <a:gd name="T4" fmla="*/ 37 w 37"/>
                <a:gd name="T5" fmla="*/ 13 h 13"/>
                <a:gd name="T6" fmla="*/ 37 w 37"/>
                <a:gd name="T7" fmla="*/ 13 h 13"/>
                <a:gd name="T8" fmla="*/ 0 w 37"/>
                <a:gd name="T9" fmla="*/ 0 h 13"/>
              </a:gdLst>
              <a:ahLst/>
              <a:cxnLst>
                <a:cxn ang="0">
                  <a:pos x="T0" y="T1"/>
                </a:cxn>
                <a:cxn ang="0">
                  <a:pos x="T2" y="T3"/>
                </a:cxn>
                <a:cxn ang="0">
                  <a:pos x="T4" y="T5"/>
                </a:cxn>
                <a:cxn ang="0">
                  <a:pos x="T6" y="T7"/>
                </a:cxn>
                <a:cxn ang="0">
                  <a:pos x="T8" y="T9"/>
                </a:cxn>
              </a:cxnLst>
              <a:rect l="0" t="0" r="r" b="b"/>
              <a:pathLst>
                <a:path w="37" h="13">
                  <a:moveTo>
                    <a:pt x="0" y="0"/>
                  </a:moveTo>
                  <a:lnTo>
                    <a:pt x="0" y="0"/>
                  </a:lnTo>
                  <a:lnTo>
                    <a:pt x="37" y="13"/>
                  </a:lnTo>
                  <a:lnTo>
                    <a:pt x="37"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5" name="Freeform 106">
              <a:extLst>
                <a:ext uri="{FF2B5EF4-FFF2-40B4-BE49-F238E27FC236}">
                  <a16:creationId xmlns:a16="http://schemas.microsoft.com/office/drawing/2014/main" id="{8ACF056E-331B-4E89-B5B3-6F255A86E864}"/>
                </a:ext>
              </a:extLst>
            </p:cNvPr>
            <p:cNvSpPr>
              <a:spLocks/>
            </p:cNvSpPr>
            <p:nvPr/>
          </p:nvSpPr>
          <p:spPr bwMode="auto">
            <a:xfrm>
              <a:off x="9074150" y="3543300"/>
              <a:ext cx="58737" cy="20637"/>
            </a:xfrm>
            <a:custGeom>
              <a:avLst/>
              <a:gdLst>
                <a:gd name="T0" fmla="*/ 0 w 39"/>
                <a:gd name="T1" fmla="*/ 0 h 14"/>
                <a:gd name="T2" fmla="*/ 0 w 39"/>
                <a:gd name="T3" fmla="*/ 0 h 14"/>
                <a:gd name="T4" fmla="*/ 39 w 39"/>
                <a:gd name="T5" fmla="*/ 14 h 14"/>
                <a:gd name="T6" fmla="*/ 39 w 39"/>
                <a:gd name="T7" fmla="*/ 14 h 14"/>
                <a:gd name="T8" fmla="*/ 0 w 39"/>
                <a:gd name="T9" fmla="*/ 0 h 14"/>
              </a:gdLst>
              <a:ahLst/>
              <a:cxnLst>
                <a:cxn ang="0">
                  <a:pos x="T0" y="T1"/>
                </a:cxn>
                <a:cxn ang="0">
                  <a:pos x="T2" y="T3"/>
                </a:cxn>
                <a:cxn ang="0">
                  <a:pos x="T4" y="T5"/>
                </a:cxn>
                <a:cxn ang="0">
                  <a:pos x="T6" y="T7"/>
                </a:cxn>
                <a:cxn ang="0">
                  <a:pos x="T8" y="T9"/>
                </a:cxn>
              </a:cxnLst>
              <a:rect l="0" t="0" r="r" b="b"/>
              <a:pathLst>
                <a:path w="39" h="14">
                  <a:moveTo>
                    <a:pt x="0" y="0"/>
                  </a:moveTo>
                  <a:cubicBezTo>
                    <a:pt x="0" y="0"/>
                    <a:pt x="0" y="0"/>
                    <a:pt x="0" y="0"/>
                  </a:cubicBezTo>
                  <a:cubicBezTo>
                    <a:pt x="39" y="14"/>
                    <a:pt x="39" y="14"/>
                    <a:pt x="39" y="14"/>
                  </a:cubicBezTo>
                  <a:cubicBezTo>
                    <a:pt x="39" y="14"/>
                    <a:pt x="39" y="14"/>
                    <a:pt x="39" y="14"/>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6" name="Freeform 107">
              <a:extLst>
                <a:ext uri="{FF2B5EF4-FFF2-40B4-BE49-F238E27FC236}">
                  <a16:creationId xmlns:a16="http://schemas.microsoft.com/office/drawing/2014/main" id="{89D3AD0D-F5DB-418B-9E36-84314CC478CD}"/>
                </a:ext>
              </a:extLst>
            </p:cNvPr>
            <p:cNvSpPr>
              <a:spLocks/>
            </p:cNvSpPr>
            <p:nvPr/>
          </p:nvSpPr>
          <p:spPr bwMode="auto">
            <a:xfrm>
              <a:off x="8575675" y="3756025"/>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7" name="Freeform 108">
              <a:extLst>
                <a:ext uri="{FF2B5EF4-FFF2-40B4-BE49-F238E27FC236}">
                  <a16:creationId xmlns:a16="http://schemas.microsoft.com/office/drawing/2014/main" id="{8832F65C-0C49-4706-A303-36B02217A55E}"/>
                </a:ext>
              </a:extLst>
            </p:cNvPr>
            <p:cNvSpPr>
              <a:spLocks/>
            </p:cNvSpPr>
            <p:nvPr/>
          </p:nvSpPr>
          <p:spPr bwMode="auto">
            <a:xfrm>
              <a:off x="8575675" y="3756025"/>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8" name="Rectangle 109">
              <a:extLst>
                <a:ext uri="{FF2B5EF4-FFF2-40B4-BE49-F238E27FC236}">
                  <a16:creationId xmlns:a16="http://schemas.microsoft.com/office/drawing/2014/main" id="{06551A6B-1B55-4097-9ED0-8B7D29E4F994}"/>
                </a:ext>
              </a:extLst>
            </p:cNvPr>
            <p:cNvSpPr>
              <a:spLocks noChangeArrowheads="1"/>
            </p:cNvSpPr>
            <p:nvPr/>
          </p:nvSpPr>
          <p:spPr bwMode="auto">
            <a:xfrm>
              <a:off x="8313738" y="3746500"/>
              <a:ext cx="1587" cy="1587"/>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69" name="Freeform 110">
              <a:extLst>
                <a:ext uri="{FF2B5EF4-FFF2-40B4-BE49-F238E27FC236}">
                  <a16:creationId xmlns:a16="http://schemas.microsoft.com/office/drawing/2014/main" id="{591A6C3F-0311-4583-971E-EE7C50A3FDA4}"/>
                </a:ext>
              </a:extLst>
            </p:cNvPr>
            <p:cNvSpPr>
              <a:spLocks/>
            </p:cNvSpPr>
            <p:nvPr/>
          </p:nvSpPr>
          <p:spPr bwMode="auto">
            <a:xfrm>
              <a:off x="8313738" y="37465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0" name="Freeform 111">
              <a:extLst>
                <a:ext uri="{FF2B5EF4-FFF2-40B4-BE49-F238E27FC236}">
                  <a16:creationId xmlns:a16="http://schemas.microsoft.com/office/drawing/2014/main" id="{CF2AA0F2-DB43-473A-AB52-47E99D93706B}"/>
                </a:ext>
              </a:extLst>
            </p:cNvPr>
            <p:cNvSpPr>
              <a:spLocks/>
            </p:cNvSpPr>
            <p:nvPr/>
          </p:nvSpPr>
          <p:spPr bwMode="auto">
            <a:xfrm>
              <a:off x="8736013" y="4268788"/>
              <a:ext cx="165100" cy="142875"/>
            </a:xfrm>
            <a:custGeom>
              <a:avLst/>
              <a:gdLst>
                <a:gd name="T0" fmla="*/ 112 w 112"/>
                <a:gd name="T1" fmla="*/ 47 h 97"/>
                <a:gd name="T2" fmla="*/ 112 w 112"/>
                <a:gd name="T3" fmla="*/ 36 h 97"/>
                <a:gd name="T4" fmla="*/ 0 w 112"/>
                <a:gd name="T5" fmla="*/ 0 h 97"/>
                <a:gd name="T6" fmla="*/ 31 w 112"/>
                <a:gd name="T7" fmla="*/ 97 h 97"/>
                <a:gd name="T8" fmla="*/ 72 w 112"/>
                <a:gd name="T9" fmla="*/ 91 h 97"/>
                <a:gd name="T10" fmla="*/ 112 w 112"/>
                <a:gd name="T11" fmla="*/ 47 h 97"/>
              </a:gdLst>
              <a:ahLst/>
              <a:cxnLst>
                <a:cxn ang="0">
                  <a:pos x="T0" y="T1"/>
                </a:cxn>
                <a:cxn ang="0">
                  <a:pos x="T2" y="T3"/>
                </a:cxn>
                <a:cxn ang="0">
                  <a:pos x="T4" y="T5"/>
                </a:cxn>
                <a:cxn ang="0">
                  <a:pos x="T6" y="T7"/>
                </a:cxn>
                <a:cxn ang="0">
                  <a:pos x="T8" y="T9"/>
                </a:cxn>
                <a:cxn ang="0">
                  <a:pos x="T10" y="T11"/>
                </a:cxn>
              </a:cxnLst>
              <a:rect l="0" t="0" r="r" b="b"/>
              <a:pathLst>
                <a:path w="112" h="97">
                  <a:moveTo>
                    <a:pt x="112" y="47"/>
                  </a:moveTo>
                  <a:cubicBezTo>
                    <a:pt x="112" y="36"/>
                    <a:pt x="112" y="36"/>
                    <a:pt x="112" y="36"/>
                  </a:cubicBezTo>
                  <a:cubicBezTo>
                    <a:pt x="35" y="68"/>
                    <a:pt x="3" y="6"/>
                    <a:pt x="0" y="0"/>
                  </a:cubicBezTo>
                  <a:cubicBezTo>
                    <a:pt x="0" y="6"/>
                    <a:pt x="0" y="63"/>
                    <a:pt x="31" y="97"/>
                  </a:cubicBezTo>
                  <a:cubicBezTo>
                    <a:pt x="72" y="91"/>
                    <a:pt x="72" y="91"/>
                    <a:pt x="72" y="91"/>
                  </a:cubicBezTo>
                  <a:cubicBezTo>
                    <a:pt x="94" y="86"/>
                    <a:pt x="109" y="68"/>
                    <a:pt x="112" y="47"/>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1" name="Freeform 112">
              <a:extLst>
                <a:ext uri="{FF2B5EF4-FFF2-40B4-BE49-F238E27FC236}">
                  <a16:creationId xmlns:a16="http://schemas.microsoft.com/office/drawing/2014/main" id="{125BAD6F-8D27-407F-9203-A53A46B5B12E}"/>
                </a:ext>
              </a:extLst>
            </p:cNvPr>
            <p:cNvSpPr>
              <a:spLocks noEditPoints="1"/>
            </p:cNvSpPr>
            <p:nvPr/>
          </p:nvSpPr>
          <p:spPr bwMode="auto">
            <a:xfrm>
              <a:off x="8870950" y="4321175"/>
              <a:ext cx="30162" cy="11112"/>
            </a:xfrm>
            <a:custGeom>
              <a:avLst/>
              <a:gdLst>
                <a:gd name="T0" fmla="*/ 1 w 21"/>
                <a:gd name="T1" fmla="*/ 7 h 7"/>
                <a:gd name="T2" fmla="*/ 0 w 21"/>
                <a:gd name="T3" fmla="*/ 7 h 7"/>
                <a:gd name="T4" fmla="*/ 0 w 21"/>
                <a:gd name="T5" fmla="*/ 7 h 7"/>
                <a:gd name="T6" fmla="*/ 0 w 21"/>
                <a:gd name="T7" fmla="*/ 7 h 7"/>
                <a:gd name="T8" fmla="*/ 1 w 21"/>
                <a:gd name="T9" fmla="*/ 7 h 7"/>
                <a:gd name="T10" fmla="*/ 21 w 21"/>
                <a:gd name="T11" fmla="*/ 0 h 7"/>
                <a:gd name="T12" fmla="*/ 21 w 21"/>
                <a:gd name="T13" fmla="*/ 0 h 7"/>
                <a:gd name="T14" fmla="*/ 21 w 2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7"/>
                  </a:moveTo>
                  <a:cubicBezTo>
                    <a:pt x="1" y="7"/>
                    <a:pt x="0" y="7"/>
                    <a:pt x="0" y="7"/>
                  </a:cubicBezTo>
                  <a:cubicBezTo>
                    <a:pt x="0" y="7"/>
                    <a:pt x="0" y="7"/>
                    <a:pt x="0" y="7"/>
                  </a:cubicBezTo>
                  <a:cubicBezTo>
                    <a:pt x="0" y="7"/>
                    <a:pt x="0" y="7"/>
                    <a:pt x="0" y="7"/>
                  </a:cubicBezTo>
                  <a:cubicBezTo>
                    <a:pt x="0" y="7"/>
                    <a:pt x="1" y="7"/>
                    <a:pt x="1" y="7"/>
                  </a:cubicBezTo>
                  <a:moveTo>
                    <a:pt x="21" y="0"/>
                  </a:moveTo>
                  <a:cubicBezTo>
                    <a:pt x="21" y="0"/>
                    <a:pt x="21" y="0"/>
                    <a:pt x="21" y="0"/>
                  </a:cubicBezTo>
                  <a:cubicBezTo>
                    <a:pt x="21" y="0"/>
                    <a:pt x="21" y="0"/>
                    <a:pt x="21"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2" name="Freeform 113">
              <a:extLst>
                <a:ext uri="{FF2B5EF4-FFF2-40B4-BE49-F238E27FC236}">
                  <a16:creationId xmlns:a16="http://schemas.microsoft.com/office/drawing/2014/main" id="{86B8ACA0-A8D6-4D1D-A714-54948F492E8D}"/>
                </a:ext>
              </a:extLst>
            </p:cNvPr>
            <p:cNvSpPr>
              <a:spLocks noEditPoints="1"/>
            </p:cNvSpPr>
            <p:nvPr/>
          </p:nvSpPr>
          <p:spPr bwMode="auto">
            <a:xfrm>
              <a:off x="8507413" y="4445000"/>
              <a:ext cx="39687" cy="153987"/>
            </a:xfrm>
            <a:custGeom>
              <a:avLst/>
              <a:gdLst>
                <a:gd name="T0" fmla="*/ 1 w 27"/>
                <a:gd name="T1" fmla="*/ 104 h 104"/>
                <a:gd name="T2" fmla="*/ 1 w 27"/>
                <a:gd name="T3" fmla="*/ 104 h 104"/>
                <a:gd name="T4" fmla="*/ 0 w 27"/>
                <a:gd name="T5" fmla="*/ 104 h 104"/>
                <a:gd name="T6" fmla="*/ 0 w 27"/>
                <a:gd name="T7" fmla="*/ 104 h 104"/>
                <a:gd name="T8" fmla="*/ 1 w 27"/>
                <a:gd name="T9" fmla="*/ 104 h 104"/>
                <a:gd name="T10" fmla="*/ 1 w 27"/>
                <a:gd name="T11" fmla="*/ 104 h 104"/>
                <a:gd name="T12" fmla="*/ 1 w 27"/>
                <a:gd name="T13" fmla="*/ 104 h 104"/>
                <a:gd name="T14" fmla="*/ 1 w 27"/>
                <a:gd name="T15" fmla="*/ 104 h 104"/>
                <a:gd name="T16" fmla="*/ 1 w 27"/>
                <a:gd name="T17" fmla="*/ 104 h 104"/>
                <a:gd name="T18" fmla="*/ 27 w 27"/>
                <a:gd name="T19" fmla="*/ 0 h 104"/>
                <a:gd name="T20" fmla="*/ 27 w 27"/>
                <a:gd name="T21" fmla="*/ 0 h 104"/>
                <a:gd name="T22" fmla="*/ 27 w 27"/>
                <a:gd name="T23" fmla="*/ 0 h 104"/>
                <a:gd name="T24" fmla="*/ 27 w 27"/>
                <a:gd name="T25" fmla="*/ 0 h 104"/>
                <a:gd name="T26" fmla="*/ 27 w 27"/>
                <a:gd name="T27" fmla="*/ 0 h 104"/>
                <a:gd name="T28" fmla="*/ 27 w 27"/>
                <a:gd name="T29" fmla="*/ 0 h 104"/>
                <a:gd name="T30" fmla="*/ 27 w 27"/>
                <a:gd name="T31" fmla="*/ 0 h 104"/>
                <a:gd name="T32" fmla="*/ 27 w 27"/>
                <a:gd name="T33" fmla="*/ 0 h 104"/>
                <a:gd name="T34" fmla="*/ 27 w 27"/>
                <a:gd name="T35" fmla="*/ 0 h 104"/>
                <a:gd name="T36" fmla="*/ 27 w 27"/>
                <a:gd name="T37" fmla="*/ 0 h 104"/>
                <a:gd name="T38" fmla="*/ 27 w 27"/>
                <a:gd name="T39" fmla="*/ 0 h 104"/>
                <a:gd name="T40" fmla="*/ 27 w 27"/>
                <a:gd name="T41" fmla="*/ 0 h 104"/>
                <a:gd name="T42" fmla="*/ 27 w 27"/>
                <a:gd name="T43" fmla="*/ 0 h 104"/>
                <a:gd name="T44" fmla="*/ 27 w 27"/>
                <a:gd name="T45" fmla="*/ 0 h 104"/>
                <a:gd name="T46" fmla="*/ 27 w 27"/>
                <a:gd name="T4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04">
                  <a:moveTo>
                    <a:pt x="1" y="104"/>
                  </a:moveTo>
                  <a:cubicBezTo>
                    <a:pt x="1" y="104"/>
                    <a:pt x="1" y="104"/>
                    <a:pt x="1" y="104"/>
                  </a:cubicBezTo>
                  <a:cubicBezTo>
                    <a:pt x="0" y="104"/>
                    <a:pt x="0" y="104"/>
                    <a:pt x="0" y="104"/>
                  </a:cubicBezTo>
                  <a:cubicBezTo>
                    <a:pt x="0" y="104"/>
                    <a:pt x="0" y="104"/>
                    <a:pt x="0" y="104"/>
                  </a:cubicBezTo>
                  <a:cubicBezTo>
                    <a:pt x="0" y="104"/>
                    <a:pt x="0" y="104"/>
                    <a:pt x="1" y="104"/>
                  </a:cubicBezTo>
                  <a:moveTo>
                    <a:pt x="1" y="104"/>
                  </a:moveTo>
                  <a:cubicBezTo>
                    <a:pt x="1" y="104"/>
                    <a:pt x="1" y="104"/>
                    <a:pt x="1" y="104"/>
                  </a:cubicBezTo>
                  <a:cubicBezTo>
                    <a:pt x="1" y="104"/>
                    <a:pt x="1" y="104"/>
                    <a:pt x="1" y="104"/>
                  </a:cubicBezTo>
                  <a:cubicBezTo>
                    <a:pt x="1" y="104"/>
                    <a:pt x="1" y="104"/>
                    <a:pt x="1" y="104"/>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3" name="Freeform 114">
              <a:extLst>
                <a:ext uri="{FF2B5EF4-FFF2-40B4-BE49-F238E27FC236}">
                  <a16:creationId xmlns:a16="http://schemas.microsoft.com/office/drawing/2014/main" id="{FA9C6C75-1FE2-49BD-9CE9-88F251432735}"/>
                </a:ext>
              </a:extLst>
            </p:cNvPr>
            <p:cNvSpPr>
              <a:spLocks noEditPoints="1"/>
            </p:cNvSpPr>
            <p:nvPr/>
          </p:nvSpPr>
          <p:spPr bwMode="auto">
            <a:xfrm>
              <a:off x="8493125" y="4391025"/>
              <a:ext cx="288925" cy="207962"/>
            </a:xfrm>
            <a:custGeom>
              <a:avLst/>
              <a:gdLst>
                <a:gd name="T0" fmla="*/ 10 w 195"/>
                <a:gd name="T1" fmla="*/ 141 h 141"/>
                <a:gd name="T2" fmla="*/ 10 w 195"/>
                <a:gd name="T3" fmla="*/ 141 h 141"/>
                <a:gd name="T4" fmla="*/ 10 w 195"/>
                <a:gd name="T5" fmla="*/ 141 h 141"/>
                <a:gd name="T6" fmla="*/ 10 w 195"/>
                <a:gd name="T7" fmla="*/ 141 h 141"/>
                <a:gd name="T8" fmla="*/ 11 w 195"/>
                <a:gd name="T9" fmla="*/ 141 h 141"/>
                <a:gd name="T10" fmla="*/ 11 w 195"/>
                <a:gd name="T11" fmla="*/ 141 h 141"/>
                <a:gd name="T12" fmla="*/ 11 w 195"/>
                <a:gd name="T13" fmla="*/ 141 h 141"/>
                <a:gd name="T14" fmla="*/ 11 w 195"/>
                <a:gd name="T15" fmla="*/ 141 h 141"/>
                <a:gd name="T16" fmla="*/ 11 w 195"/>
                <a:gd name="T17" fmla="*/ 141 h 141"/>
                <a:gd name="T18" fmla="*/ 185 w 195"/>
                <a:gd name="T19" fmla="*/ 0 h 141"/>
                <a:gd name="T20" fmla="*/ 175 w 195"/>
                <a:gd name="T21" fmla="*/ 1 h 141"/>
                <a:gd name="T22" fmla="*/ 16 w 195"/>
                <a:gd name="T23" fmla="*/ 24 h 141"/>
                <a:gd name="T24" fmla="*/ 5 w 195"/>
                <a:gd name="T25" fmla="*/ 113 h 141"/>
                <a:gd name="T26" fmla="*/ 5 w 195"/>
                <a:gd name="T27" fmla="*/ 114 h 141"/>
                <a:gd name="T28" fmla="*/ 3 w 195"/>
                <a:gd name="T29" fmla="*/ 117 h 141"/>
                <a:gd name="T30" fmla="*/ 3 w 195"/>
                <a:gd name="T31" fmla="*/ 117 h 141"/>
                <a:gd name="T32" fmla="*/ 1 w 195"/>
                <a:gd name="T33" fmla="*/ 120 h 141"/>
                <a:gd name="T34" fmla="*/ 1 w 195"/>
                <a:gd name="T35" fmla="*/ 120 h 141"/>
                <a:gd name="T36" fmla="*/ 0 w 195"/>
                <a:gd name="T37" fmla="*/ 122 h 141"/>
                <a:gd name="T38" fmla="*/ 3 w 195"/>
                <a:gd name="T39" fmla="*/ 123 h 141"/>
                <a:gd name="T40" fmla="*/ 6 w 195"/>
                <a:gd name="T41" fmla="*/ 122 h 141"/>
                <a:gd name="T42" fmla="*/ 6 w 195"/>
                <a:gd name="T43" fmla="*/ 122 h 141"/>
                <a:gd name="T44" fmla="*/ 29 w 195"/>
                <a:gd name="T45" fmla="*/ 117 h 141"/>
                <a:gd name="T46" fmla="*/ 37 w 195"/>
                <a:gd name="T47" fmla="*/ 37 h 141"/>
                <a:gd name="T48" fmla="*/ 37 w 195"/>
                <a:gd name="T49" fmla="*/ 37 h 141"/>
                <a:gd name="T50" fmla="*/ 37 w 195"/>
                <a:gd name="T51" fmla="*/ 37 h 141"/>
                <a:gd name="T52" fmla="*/ 37 w 195"/>
                <a:gd name="T53" fmla="*/ 37 h 141"/>
                <a:gd name="T54" fmla="*/ 37 w 195"/>
                <a:gd name="T55" fmla="*/ 37 h 141"/>
                <a:gd name="T56" fmla="*/ 37 w 195"/>
                <a:gd name="T57" fmla="*/ 37 h 141"/>
                <a:gd name="T58" fmla="*/ 37 w 195"/>
                <a:gd name="T59" fmla="*/ 37 h 141"/>
                <a:gd name="T60" fmla="*/ 37 w 195"/>
                <a:gd name="T61" fmla="*/ 37 h 141"/>
                <a:gd name="T62" fmla="*/ 37 w 195"/>
                <a:gd name="T63" fmla="*/ 37 h 141"/>
                <a:gd name="T64" fmla="*/ 37 w 195"/>
                <a:gd name="T65" fmla="*/ 37 h 141"/>
                <a:gd name="T66" fmla="*/ 37 w 195"/>
                <a:gd name="T67" fmla="*/ 37 h 141"/>
                <a:gd name="T68" fmla="*/ 37 w 195"/>
                <a:gd name="T69" fmla="*/ 37 h 141"/>
                <a:gd name="T70" fmla="*/ 37 w 195"/>
                <a:gd name="T71" fmla="*/ 37 h 141"/>
                <a:gd name="T72" fmla="*/ 195 w 195"/>
                <a:gd name="T73" fmla="*/ 14 h 141"/>
                <a:gd name="T74" fmla="*/ 185 w 195"/>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41">
                  <a:moveTo>
                    <a:pt x="10" y="141"/>
                  </a:moveTo>
                  <a:cubicBezTo>
                    <a:pt x="10" y="141"/>
                    <a:pt x="10" y="141"/>
                    <a:pt x="10" y="141"/>
                  </a:cubicBezTo>
                  <a:cubicBezTo>
                    <a:pt x="10" y="141"/>
                    <a:pt x="10" y="141"/>
                    <a:pt x="10" y="141"/>
                  </a:cubicBezTo>
                  <a:cubicBezTo>
                    <a:pt x="10" y="141"/>
                    <a:pt x="10" y="141"/>
                    <a:pt x="10" y="141"/>
                  </a:cubicBezTo>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moveTo>
                    <a:pt x="185" y="0"/>
                  </a:moveTo>
                  <a:cubicBezTo>
                    <a:pt x="175" y="1"/>
                    <a:pt x="175" y="1"/>
                    <a:pt x="175" y="1"/>
                  </a:cubicBezTo>
                  <a:cubicBezTo>
                    <a:pt x="16" y="24"/>
                    <a:pt x="16" y="24"/>
                    <a:pt x="16" y="24"/>
                  </a:cubicBezTo>
                  <a:cubicBezTo>
                    <a:pt x="19" y="38"/>
                    <a:pt x="17" y="87"/>
                    <a:pt x="5" y="113"/>
                  </a:cubicBezTo>
                  <a:cubicBezTo>
                    <a:pt x="5" y="114"/>
                    <a:pt x="5" y="114"/>
                    <a:pt x="5" y="114"/>
                  </a:cubicBezTo>
                  <a:cubicBezTo>
                    <a:pt x="4" y="115"/>
                    <a:pt x="4" y="116"/>
                    <a:pt x="3" y="117"/>
                  </a:cubicBezTo>
                  <a:cubicBezTo>
                    <a:pt x="3" y="117"/>
                    <a:pt x="3" y="117"/>
                    <a:pt x="3" y="117"/>
                  </a:cubicBezTo>
                  <a:cubicBezTo>
                    <a:pt x="2" y="118"/>
                    <a:pt x="2" y="119"/>
                    <a:pt x="1" y="120"/>
                  </a:cubicBezTo>
                  <a:cubicBezTo>
                    <a:pt x="1" y="120"/>
                    <a:pt x="1" y="120"/>
                    <a:pt x="1" y="120"/>
                  </a:cubicBezTo>
                  <a:cubicBezTo>
                    <a:pt x="0" y="121"/>
                    <a:pt x="0" y="121"/>
                    <a:pt x="0" y="122"/>
                  </a:cubicBezTo>
                  <a:cubicBezTo>
                    <a:pt x="1" y="122"/>
                    <a:pt x="2" y="123"/>
                    <a:pt x="3" y="123"/>
                  </a:cubicBezTo>
                  <a:cubicBezTo>
                    <a:pt x="4" y="123"/>
                    <a:pt x="5" y="122"/>
                    <a:pt x="6" y="122"/>
                  </a:cubicBezTo>
                  <a:cubicBezTo>
                    <a:pt x="6" y="122"/>
                    <a:pt x="6" y="122"/>
                    <a:pt x="6" y="122"/>
                  </a:cubicBezTo>
                  <a:cubicBezTo>
                    <a:pt x="6" y="122"/>
                    <a:pt x="8" y="122"/>
                    <a:pt x="29" y="117"/>
                  </a:cubicBezTo>
                  <a:cubicBezTo>
                    <a:pt x="38" y="91"/>
                    <a:pt x="39" y="50"/>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195" y="14"/>
                    <a:pt x="195" y="14"/>
                    <a:pt x="195" y="14"/>
                  </a:cubicBezTo>
                  <a:cubicBezTo>
                    <a:pt x="191" y="9"/>
                    <a:pt x="188" y="5"/>
                    <a:pt x="18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4" name="Freeform 115">
              <a:extLst>
                <a:ext uri="{FF2B5EF4-FFF2-40B4-BE49-F238E27FC236}">
                  <a16:creationId xmlns:a16="http://schemas.microsoft.com/office/drawing/2014/main" id="{8533486B-7A9B-44A2-8BE7-90C4BB138DD8}"/>
                </a:ext>
              </a:extLst>
            </p:cNvPr>
            <p:cNvSpPr>
              <a:spLocks/>
            </p:cNvSpPr>
            <p:nvPr/>
          </p:nvSpPr>
          <p:spPr bwMode="auto">
            <a:xfrm>
              <a:off x="8455025" y="4562475"/>
              <a:ext cx="80962" cy="44450"/>
            </a:xfrm>
            <a:custGeom>
              <a:avLst/>
              <a:gdLst>
                <a:gd name="T0" fmla="*/ 55 w 55"/>
                <a:gd name="T1" fmla="*/ 0 h 30"/>
                <a:gd name="T2" fmla="*/ 32 w 55"/>
                <a:gd name="T3" fmla="*/ 5 h 30"/>
                <a:gd name="T4" fmla="*/ 32 w 55"/>
                <a:gd name="T5" fmla="*/ 5 h 30"/>
                <a:gd name="T6" fmla="*/ 29 w 55"/>
                <a:gd name="T7" fmla="*/ 6 h 30"/>
                <a:gd name="T8" fmla="*/ 26 w 55"/>
                <a:gd name="T9" fmla="*/ 5 h 30"/>
                <a:gd name="T10" fmla="*/ 25 w 55"/>
                <a:gd name="T11" fmla="*/ 6 h 30"/>
                <a:gd name="T12" fmla="*/ 24 w 55"/>
                <a:gd name="T13" fmla="*/ 7 h 30"/>
                <a:gd name="T14" fmla="*/ 22 w 55"/>
                <a:gd name="T15" fmla="*/ 8 h 30"/>
                <a:gd name="T16" fmla="*/ 21 w 55"/>
                <a:gd name="T17" fmla="*/ 9 h 30"/>
                <a:gd name="T18" fmla="*/ 20 w 55"/>
                <a:gd name="T19" fmla="*/ 10 h 30"/>
                <a:gd name="T20" fmla="*/ 19 w 55"/>
                <a:gd name="T21" fmla="*/ 10 h 30"/>
                <a:gd name="T22" fmla="*/ 16 w 55"/>
                <a:gd name="T23" fmla="*/ 11 h 30"/>
                <a:gd name="T24" fmla="*/ 0 w 55"/>
                <a:gd name="T25" fmla="*/ 15 h 30"/>
                <a:gd name="T26" fmla="*/ 2 w 55"/>
                <a:gd name="T27" fmla="*/ 22 h 30"/>
                <a:gd name="T28" fmla="*/ 10 w 55"/>
                <a:gd name="T29" fmla="*/ 30 h 30"/>
                <a:gd name="T30" fmla="*/ 13 w 55"/>
                <a:gd name="T31" fmla="*/ 29 h 30"/>
                <a:gd name="T32" fmla="*/ 13 w 55"/>
                <a:gd name="T33" fmla="*/ 29 h 30"/>
                <a:gd name="T34" fmla="*/ 13 w 55"/>
                <a:gd name="T35" fmla="*/ 29 h 30"/>
                <a:gd name="T36" fmla="*/ 36 w 55"/>
                <a:gd name="T37" fmla="*/ 24 h 30"/>
                <a:gd name="T38" fmla="*/ 36 w 55"/>
                <a:gd name="T39" fmla="*/ 24 h 30"/>
                <a:gd name="T40" fmla="*/ 36 w 55"/>
                <a:gd name="T41" fmla="*/ 24 h 30"/>
                <a:gd name="T42" fmla="*/ 37 w 55"/>
                <a:gd name="T43" fmla="*/ 24 h 30"/>
                <a:gd name="T44" fmla="*/ 37 w 55"/>
                <a:gd name="T45" fmla="*/ 24 h 30"/>
                <a:gd name="T46" fmla="*/ 37 w 55"/>
                <a:gd name="T47" fmla="*/ 24 h 30"/>
                <a:gd name="T48" fmla="*/ 39 w 55"/>
                <a:gd name="T49" fmla="*/ 23 h 30"/>
                <a:gd name="T50" fmla="*/ 40 w 55"/>
                <a:gd name="T51" fmla="*/ 22 h 30"/>
                <a:gd name="T52" fmla="*/ 42 w 55"/>
                <a:gd name="T53" fmla="*/ 21 h 30"/>
                <a:gd name="T54" fmla="*/ 42 w 55"/>
                <a:gd name="T55" fmla="*/ 21 h 30"/>
                <a:gd name="T56" fmla="*/ 44 w 55"/>
                <a:gd name="T57" fmla="*/ 19 h 30"/>
                <a:gd name="T58" fmla="*/ 45 w 55"/>
                <a:gd name="T59" fmla="*/ 19 h 30"/>
                <a:gd name="T60" fmla="*/ 47 w 55"/>
                <a:gd name="T61" fmla="*/ 16 h 30"/>
                <a:gd name="T62" fmla="*/ 47 w 55"/>
                <a:gd name="T63" fmla="*/ 16 h 30"/>
                <a:gd name="T64" fmla="*/ 49 w 55"/>
                <a:gd name="T65" fmla="*/ 13 h 30"/>
                <a:gd name="T66" fmla="*/ 50 w 55"/>
                <a:gd name="T67" fmla="*/ 12 h 30"/>
                <a:gd name="T68" fmla="*/ 51 w 55"/>
                <a:gd name="T69" fmla="*/ 9 h 30"/>
                <a:gd name="T70" fmla="*/ 51 w 55"/>
                <a:gd name="T71" fmla="*/ 8 h 30"/>
                <a:gd name="T72" fmla="*/ 55 w 55"/>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30">
                  <a:moveTo>
                    <a:pt x="55" y="0"/>
                  </a:moveTo>
                  <a:cubicBezTo>
                    <a:pt x="34" y="5"/>
                    <a:pt x="32" y="5"/>
                    <a:pt x="32" y="5"/>
                  </a:cubicBezTo>
                  <a:cubicBezTo>
                    <a:pt x="32" y="5"/>
                    <a:pt x="32" y="5"/>
                    <a:pt x="32" y="5"/>
                  </a:cubicBezTo>
                  <a:cubicBezTo>
                    <a:pt x="31" y="5"/>
                    <a:pt x="30" y="6"/>
                    <a:pt x="29" y="6"/>
                  </a:cubicBezTo>
                  <a:cubicBezTo>
                    <a:pt x="28" y="6"/>
                    <a:pt x="27" y="5"/>
                    <a:pt x="26" y="5"/>
                  </a:cubicBezTo>
                  <a:cubicBezTo>
                    <a:pt x="25" y="5"/>
                    <a:pt x="25" y="6"/>
                    <a:pt x="25" y="6"/>
                  </a:cubicBezTo>
                  <a:cubicBezTo>
                    <a:pt x="24" y="7"/>
                    <a:pt x="24" y="7"/>
                    <a:pt x="24" y="7"/>
                  </a:cubicBezTo>
                  <a:cubicBezTo>
                    <a:pt x="23" y="7"/>
                    <a:pt x="23" y="8"/>
                    <a:pt x="22" y="8"/>
                  </a:cubicBezTo>
                  <a:cubicBezTo>
                    <a:pt x="21" y="9"/>
                    <a:pt x="21" y="9"/>
                    <a:pt x="21" y="9"/>
                  </a:cubicBezTo>
                  <a:cubicBezTo>
                    <a:pt x="21" y="9"/>
                    <a:pt x="20" y="10"/>
                    <a:pt x="20" y="10"/>
                  </a:cubicBezTo>
                  <a:cubicBezTo>
                    <a:pt x="19" y="10"/>
                    <a:pt x="19" y="10"/>
                    <a:pt x="19" y="10"/>
                  </a:cubicBezTo>
                  <a:cubicBezTo>
                    <a:pt x="18" y="11"/>
                    <a:pt x="17" y="11"/>
                    <a:pt x="16" y="11"/>
                  </a:cubicBezTo>
                  <a:cubicBezTo>
                    <a:pt x="9" y="13"/>
                    <a:pt x="3" y="14"/>
                    <a:pt x="0" y="15"/>
                  </a:cubicBezTo>
                  <a:cubicBezTo>
                    <a:pt x="2" y="22"/>
                    <a:pt x="2" y="22"/>
                    <a:pt x="2" y="22"/>
                  </a:cubicBezTo>
                  <a:cubicBezTo>
                    <a:pt x="2" y="22"/>
                    <a:pt x="2" y="30"/>
                    <a:pt x="10" y="30"/>
                  </a:cubicBezTo>
                  <a:cubicBezTo>
                    <a:pt x="11" y="30"/>
                    <a:pt x="12" y="30"/>
                    <a:pt x="13" y="29"/>
                  </a:cubicBezTo>
                  <a:cubicBezTo>
                    <a:pt x="13" y="29"/>
                    <a:pt x="13" y="29"/>
                    <a:pt x="13" y="29"/>
                  </a:cubicBezTo>
                  <a:cubicBezTo>
                    <a:pt x="13" y="29"/>
                    <a:pt x="13" y="29"/>
                    <a:pt x="13" y="29"/>
                  </a:cubicBezTo>
                  <a:cubicBezTo>
                    <a:pt x="13" y="29"/>
                    <a:pt x="16" y="28"/>
                    <a:pt x="36" y="24"/>
                  </a:cubicBezTo>
                  <a:cubicBezTo>
                    <a:pt x="36" y="24"/>
                    <a:pt x="36" y="24"/>
                    <a:pt x="36" y="24"/>
                  </a:cubicBezTo>
                  <a:cubicBezTo>
                    <a:pt x="36" y="24"/>
                    <a:pt x="36" y="24"/>
                    <a:pt x="36" y="24"/>
                  </a:cubicBezTo>
                  <a:cubicBezTo>
                    <a:pt x="36" y="24"/>
                    <a:pt x="36" y="24"/>
                    <a:pt x="37" y="24"/>
                  </a:cubicBezTo>
                  <a:cubicBezTo>
                    <a:pt x="37" y="24"/>
                    <a:pt x="37" y="24"/>
                    <a:pt x="37" y="24"/>
                  </a:cubicBezTo>
                  <a:cubicBezTo>
                    <a:pt x="37" y="24"/>
                    <a:pt x="37" y="24"/>
                    <a:pt x="37" y="24"/>
                  </a:cubicBezTo>
                  <a:cubicBezTo>
                    <a:pt x="37" y="24"/>
                    <a:pt x="38" y="23"/>
                    <a:pt x="39" y="23"/>
                  </a:cubicBezTo>
                  <a:cubicBezTo>
                    <a:pt x="40" y="22"/>
                    <a:pt x="40" y="22"/>
                    <a:pt x="40" y="22"/>
                  </a:cubicBezTo>
                  <a:cubicBezTo>
                    <a:pt x="41" y="22"/>
                    <a:pt x="41" y="22"/>
                    <a:pt x="42" y="21"/>
                  </a:cubicBezTo>
                  <a:cubicBezTo>
                    <a:pt x="42" y="21"/>
                    <a:pt x="42" y="21"/>
                    <a:pt x="42" y="21"/>
                  </a:cubicBezTo>
                  <a:cubicBezTo>
                    <a:pt x="43" y="20"/>
                    <a:pt x="44" y="20"/>
                    <a:pt x="44" y="19"/>
                  </a:cubicBezTo>
                  <a:cubicBezTo>
                    <a:pt x="45" y="19"/>
                    <a:pt x="45" y="19"/>
                    <a:pt x="45" y="19"/>
                  </a:cubicBezTo>
                  <a:cubicBezTo>
                    <a:pt x="46" y="18"/>
                    <a:pt x="46" y="17"/>
                    <a:pt x="47" y="16"/>
                  </a:cubicBezTo>
                  <a:cubicBezTo>
                    <a:pt x="47" y="16"/>
                    <a:pt x="47" y="16"/>
                    <a:pt x="47" y="16"/>
                  </a:cubicBezTo>
                  <a:cubicBezTo>
                    <a:pt x="48" y="15"/>
                    <a:pt x="48" y="14"/>
                    <a:pt x="49" y="13"/>
                  </a:cubicBezTo>
                  <a:cubicBezTo>
                    <a:pt x="50" y="12"/>
                    <a:pt x="50" y="12"/>
                    <a:pt x="50" y="12"/>
                  </a:cubicBezTo>
                  <a:cubicBezTo>
                    <a:pt x="50" y="11"/>
                    <a:pt x="51" y="10"/>
                    <a:pt x="51" y="9"/>
                  </a:cubicBezTo>
                  <a:cubicBezTo>
                    <a:pt x="51" y="8"/>
                    <a:pt x="51" y="8"/>
                    <a:pt x="51" y="8"/>
                  </a:cubicBezTo>
                  <a:cubicBezTo>
                    <a:pt x="53" y="6"/>
                    <a:pt x="54" y="3"/>
                    <a:pt x="55"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5" name="Freeform 116">
              <a:extLst>
                <a:ext uri="{FF2B5EF4-FFF2-40B4-BE49-F238E27FC236}">
                  <a16:creationId xmlns:a16="http://schemas.microsoft.com/office/drawing/2014/main" id="{92B904D9-30C0-4038-9671-FF1A3E35EAD4}"/>
                </a:ext>
              </a:extLst>
            </p:cNvPr>
            <p:cNvSpPr>
              <a:spLocks/>
            </p:cNvSpPr>
            <p:nvPr/>
          </p:nvSpPr>
          <p:spPr bwMode="auto">
            <a:xfrm>
              <a:off x="8766175" y="4321175"/>
              <a:ext cx="134937" cy="90487"/>
            </a:xfrm>
            <a:custGeom>
              <a:avLst/>
              <a:gdLst>
                <a:gd name="T0" fmla="*/ 91 w 91"/>
                <a:gd name="T1" fmla="*/ 0 h 61"/>
                <a:gd name="T2" fmla="*/ 91 w 91"/>
                <a:gd name="T3" fmla="*/ 0 h 61"/>
                <a:gd name="T4" fmla="*/ 91 w 91"/>
                <a:gd name="T5" fmla="*/ 0 h 61"/>
                <a:gd name="T6" fmla="*/ 71 w 91"/>
                <a:gd name="T7" fmla="*/ 7 h 61"/>
                <a:gd name="T8" fmla="*/ 70 w 91"/>
                <a:gd name="T9" fmla="*/ 7 h 61"/>
                <a:gd name="T10" fmla="*/ 31 w 91"/>
                <a:gd name="T11" fmla="*/ 42 h 61"/>
                <a:gd name="T12" fmla="*/ 0 w 91"/>
                <a:gd name="T13" fmla="*/ 47 h 61"/>
                <a:gd name="T14" fmla="*/ 10 w 91"/>
                <a:gd name="T15" fmla="*/ 61 h 61"/>
                <a:gd name="T16" fmla="*/ 10 w 91"/>
                <a:gd name="T17" fmla="*/ 61 h 61"/>
                <a:gd name="T18" fmla="*/ 51 w 91"/>
                <a:gd name="T19" fmla="*/ 55 h 61"/>
                <a:gd name="T20" fmla="*/ 91 w 91"/>
                <a:gd name="T21" fmla="*/ 11 h 61"/>
                <a:gd name="T22" fmla="*/ 91 w 91"/>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61">
                  <a:moveTo>
                    <a:pt x="91" y="0"/>
                  </a:moveTo>
                  <a:cubicBezTo>
                    <a:pt x="91" y="0"/>
                    <a:pt x="91" y="0"/>
                    <a:pt x="91" y="0"/>
                  </a:cubicBezTo>
                  <a:cubicBezTo>
                    <a:pt x="91" y="0"/>
                    <a:pt x="91" y="0"/>
                    <a:pt x="91" y="0"/>
                  </a:cubicBezTo>
                  <a:cubicBezTo>
                    <a:pt x="83" y="3"/>
                    <a:pt x="78" y="5"/>
                    <a:pt x="71" y="7"/>
                  </a:cubicBezTo>
                  <a:cubicBezTo>
                    <a:pt x="71" y="7"/>
                    <a:pt x="70" y="7"/>
                    <a:pt x="70" y="7"/>
                  </a:cubicBezTo>
                  <a:cubicBezTo>
                    <a:pt x="64" y="24"/>
                    <a:pt x="49" y="38"/>
                    <a:pt x="31" y="42"/>
                  </a:cubicBezTo>
                  <a:cubicBezTo>
                    <a:pt x="0" y="47"/>
                    <a:pt x="0" y="47"/>
                    <a:pt x="0" y="47"/>
                  </a:cubicBezTo>
                  <a:cubicBezTo>
                    <a:pt x="3" y="52"/>
                    <a:pt x="6" y="56"/>
                    <a:pt x="10" y="61"/>
                  </a:cubicBezTo>
                  <a:cubicBezTo>
                    <a:pt x="10" y="61"/>
                    <a:pt x="10" y="61"/>
                    <a:pt x="10" y="61"/>
                  </a:cubicBezTo>
                  <a:cubicBezTo>
                    <a:pt x="51" y="55"/>
                    <a:pt x="51" y="55"/>
                    <a:pt x="51" y="55"/>
                  </a:cubicBezTo>
                  <a:cubicBezTo>
                    <a:pt x="73" y="50"/>
                    <a:pt x="88" y="32"/>
                    <a:pt x="91" y="11"/>
                  </a:cubicBezTo>
                  <a:cubicBezTo>
                    <a:pt x="91" y="0"/>
                    <a:pt x="91" y="0"/>
                    <a:pt x="91"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6" name="Freeform 117">
              <a:extLst>
                <a:ext uri="{FF2B5EF4-FFF2-40B4-BE49-F238E27FC236}">
                  <a16:creationId xmlns:a16="http://schemas.microsoft.com/office/drawing/2014/main" id="{67141298-1508-448E-9F05-9F598A3CE601}"/>
                </a:ext>
              </a:extLst>
            </p:cNvPr>
            <p:cNvSpPr>
              <a:spLocks noEditPoints="1"/>
            </p:cNvSpPr>
            <p:nvPr/>
          </p:nvSpPr>
          <p:spPr bwMode="auto">
            <a:xfrm>
              <a:off x="8304213" y="3463925"/>
              <a:ext cx="387350" cy="317500"/>
            </a:xfrm>
            <a:custGeom>
              <a:avLst/>
              <a:gdLst>
                <a:gd name="T0" fmla="*/ 0 w 261"/>
                <a:gd name="T1" fmla="*/ 215 h 215"/>
                <a:gd name="T2" fmla="*/ 1 w 261"/>
                <a:gd name="T3" fmla="*/ 215 h 215"/>
                <a:gd name="T4" fmla="*/ 0 w 261"/>
                <a:gd name="T5" fmla="*/ 215 h 215"/>
                <a:gd name="T6" fmla="*/ 0 w 261"/>
                <a:gd name="T7" fmla="*/ 215 h 215"/>
                <a:gd name="T8" fmla="*/ 0 w 261"/>
                <a:gd name="T9" fmla="*/ 215 h 215"/>
                <a:gd name="T10" fmla="*/ 0 w 261"/>
                <a:gd name="T11" fmla="*/ 215 h 215"/>
                <a:gd name="T12" fmla="*/ 0 w 261"/>
                <a:gd name="T13" fmla="*/ 215 h 215"/>
                <a:gd name="T14" fmla="*/ 0 w 261"/>
                <a:gd name="T15" fmla="*/ 215 h 215"/>
                <a:gd name="T16" fmla="*/ 0 w 261"/>
                <a:gd name="T17" fmla="*/ 215 h 215"/>
                <a:gd name="T18" fmla="*/ 191 w 261"/>
                <a:gd name="T19" fmla="*/ 3 h 215"/>
                <a:gd name="T20" fmla="*/ 173 w 261"/>
                <a:gd name="T21" fmla="*/ 7 h 215"/>
                <a:gd name="T22" fmla="*/ 164 w 261"/>
                <a:gd name="T23" fmla="*/ 15 h 215"/>
                <a:gd name="T24" fmla="*/ 159 w 261"/>
                <a:gd name="T25" fmla="*/ 21 h 215"/>
                <a:gd name="T26" fmla="*/ 159 w 261"/>
                <a:gd name="T27" fmla="*/ 21 h 215"/>
                <a:gd name="T28" fmla="*/ 164 w 261"/>
                <a:gd name="T29" fmla="*/ 15 h 215"/>
                <a:gd name="T30" fmla="*/ 173 w 261"/>
                <a:gd name="T31" fmla="*/ 7 h 215"/>
                <a:gd name="T32" fmla="*/ 191 w 261"/>
                <a:gd name="T33" fmla="*/ 3 h 215"/>
                <a:gd name="T34" fmla="*/ 191 w 261"/>
                <a:gd name="T35" fmla="*/ 3 h 215"/>
                <a:gd name="T36" fmla="*/ 191 w 261"/>
                <a:gd name="T37" fmla="*/ 3 h 215"/>
                <a:gd name="T38" fmla="*/ 191 w 261"/>
                <a:gd name="T39" fmla="*/ 3 h 215"/>
                <a:gd name="T40" fmla="*/ 191 w 261"/>
                <a:gd name="T41" fmla="*/ 3 h 215"/>
                <a:gd name="T42" fmla="*/ 261 w 261"/>
                <a:gd name="T43" fmla="*/ 0 h 215"/>
                <a:gd name="T44" fmla="*/ 193 w 261"/>
                <a:gd name="T45" fmla="*/ 3 h 215"/>
                <a:gd name="T46" fmla="*/ 193 w 261"/>
                <a:gd name="T47" fmla="*/ 3 h 215"/>
                <a:gd name="T48" fmla="*/ 193 w 261"/>
                <a:gd name="T49" fmla="*/ 3 h 215"/>
                <a:gd name="T50" fmla="*/ 261 w 261"/>
                <a:gd name="T5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 h="215">
                  <a:moveTo>
                    <a:pt x="0" y="215"/>
                  </a:moveTo>
                  <a:cubicBezTo>
                    <a:pt x="0" y="215"/>
                    <a:pt x="1" y="215"/>
                    <a:pt x="1" y="215"/>
                  </a:cubicBezTo>
                  <a:cubicBezTo>
                    <a:pt x="1" y="215"/>
                    <a:pt x="0" y="215"/>
                    <a:pt x="0" y="215"/>
                  </a:cubicBezTo>
                  <a:moveTo>
                    <a:pt x="0" y="215"/>
                  </a:moveTo>
                  <a:cubicBezTo>
                    <a:pt x="0" y="215"/>
                    <a:pt x="0" y="215"/>
                    <a:pt x="0" y="215"/>
                  </a:cubicBezTo>
                  <a:cubicBezTo>
                    <a:pt x="0" y="215"/>
                    <a:pt x="0" y="215"/>
                    <a:pt x="0" y="215"/>
                  </a:cubicBezTo>
                  <a:moveTo>
                    <a:pt x="0" y="215"/>
                  </a:moveTo>
                  <a:cubicBezTo>
                    <a:pt x="0" y="215"/>
                    <a:pt x="0" y="215"/>
                    <a:pt x="0" y="215"/>
                  </a:cubicBezTo>
                  <a:cubicBezTo>
                    <a:pt x="0" y="215"/>
                    <a:pt x="0" y="215"/>
                    <a:pt x="0" y="215"/>
                  </a:cubicBezTo>
                  <a:moveTo>
                    <a:pt x="191" y="3"/>
                  </a:moveTo>
                  <a:cubicBezTo>
                    <a:pt x="185" y="3"/>
                    <a:pt x="179" y="4"/>
                    <a:pt x="173" y="7"/>
                  </a:cubicBezTo>
                  <a:cubicBezTo>
                    <a:pt x="170" y="9"/>
                    <a:pt x="167" y="12"/>
                    <a:pt x="164" y="15"/>
                  </a:cubicBezTo>
                  <a:cubicBezTo>
                    <a:pt x="159" y="21"/>
                    <a:pt x="159" y="21"/>
                    <a:pt x="159" y="21"/>
                  </a:cubicBezTo>
                  <a:cubicBezTo>
                    <a:pt x="159" y="21"/>
                    <a:pt x="159" y="21"/>
                    <a:pt x="159" y="21"/>
                  </a:cubicBezTo>
                  <a:cubicBezTo>
                    <a:pt x="164" y="15"/>
                    <a:pt x="164" y="15"/>
                    <a:pt x="164" y="15"/>
                  </a:cubicBezTo>
                  <a:cubicBezTo>
                    <a:pt x="167" y="12"/>
                    <a:pt x="170" y="9"/>
                    <a:pt x="173" y="7"/>
                  </a:cubicBezTo>
                  <a:cubicBezTo>
                    <a:pt x="179" y="4"/>
                    <a:pt x="185" y="3"/>
                    <a:pt x="191" y="3"/>
                  </a:cubicBezTo>
                  <a:moveTo>
                    <a:pt x="191" y="3"/>
                  </a:moveTo>
                  <a:cubicBezTo>
                    <a:pt x="191" y="3"/>
                    <a:pt x="191" y="3"/>
                    <a:pt x="191" y="3"/>
                  </a:cubicBezTo>
                  <a:cubicBezTo>
                    <a:pt x="191" y="3"/>
                    <a:pt x="191" y="3"/>
                    <a:pt x="191" y="3"/>
                  </a:cubicBezTo>
                  <a:cubicBezTo>
                    <a:pt x="191" y="3"/>
                    <a:pt x="191" y="3"/>
                    <a:pt x="191" y="3"/>
                  </a:cubicBezTo>
                  <a:moveTo>
                    <a:pt x="261" y="0"/>
                  </a:moveTo>
                  <a:cubicBezTo>
                    <a:pt x="193" y="3"/>
                    <a:pt x="193" y="3"/>
                    <a:pt x="193" y="3"/>
                  </a:cubicBezTo>
                  <a:cubicBezTo>
                    <a:pt x="193" y="3"/>
                    <a:pt x="193" y="3"/>
                    <a:pt x="193" y="3"/>
                  </a:cubicBezTo>
                  <a:cubicBezTo>
                    <a:pt x="193" y="3"/>
                    <a:pt x="193" y="3"/>
                    <a:pt x="193" y="3"/>
                  </a:cubicBezTo>
                  <a:cubicBezTo>
                    <a:pt x="261" y="0"/>
                    <a:pt x="261" y="0"/>
                    <a:pt x="261"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7" name="Freeform 118">
              <a:extLst>
                <a:ext uri="{FF2B5EF4-FFF2-40B4-BE49-F238E27FC236}">
                  <a16:creationId xmlns:a16="http://schemas.microsoft.com/office/drawing/2014/main" id="{2B43D003-32CD-45DF-94B2-1211AD4F2D34}"/>
                </a:ext>
              </a:extLst>
            </p:cNvPr>
            <p:cNvSpPr>
              <a:spLocks noEditPoints="1"/>
            </p:cNvSpPr>
            <p:nvPr/>
          </p:nvSpPr>
          <p:spPr bwMode="auto">
            <a:xfrm>
              <a:off x="8347075" y="3462338"/>
              <a:ext cx="433387" cy="249237"/>
            </a:xfrm>
            <a:custGeom>
              <a:avLst/>
              <a:gdLst>
                <a:gd name="T0" fmla="*/ 33 w 292"/>
                <a:gd name="T1" fmla="*/ 133 h 170"/>
                <a:gd name="T2" fmla="*/ 0 w 292"/>
                <a:gd name="T3" fmla="*/ 170 h 170"/>
                <a:gd name="T4" fmla="*/ 33 w 292"/>
                <a:gd name="T5" fmla="*/ 133 h 170"/>
                <a:gd name="T6" fmla="*/ 33 w 292"/>
                <a:gd name="T7" fmla="*/ 133 h 170"/>
                <a:gd name="T8" fmla="*/ 292 w 292"/>
                <a:gd name="T9" fmla="*/ 0 h 170"/>
                <a:gd name="T10" fmla="*/ 232 w 292"/>
                <a:gd name="T11" fmla="*/ 2 h 170"/>
                <a:gd name="T12" fmla="*/ 164 w 292"/>
                <a:gd name="T13" fmla="*/ 5 h 170"/>
                <a:gd name="T14" fmla="*/ 164 w 292"/>
                <a:gd name="T15" fmla="*/ 5 h 170"/>
                <a:gd name="T16" fmla="*/ 162 w 292"/>
                <a:gd name="T17" fmla="*/ 5 h 170"/>
                <a:gd name="T18" fmla="*/ 162 w 292"/>
                <a:gd name="T19" fmla="*/ 5 h 170"/>
                <a:gd name="T20" fmla="*/ 162 w 292"/>
                <a:gd name="T21" fmla="*/ 5 h 170"/>
                <a:gd name="T22" fmla="*/ 144 w 292"/>
                <a:gd name="T23" fmla="*/ 9 h 170"/>
                <a:gd name="T24" fmla="*/ 135 w 292"/>
                <a:gd name="T25" fmla="*/ 17 h 170"/>
                <a:gd name="T26" fmla="*/ 130 w 292"/>
                <a:gd name="T27" fmla="*/ 23 h 170"/>
                <a:gd name="T28" fmla="*/ 122 w 292"/>
                <a:gd name="T29" fmla="*/ 32 h 170"/>
                <a:gd name="T30" fmla="*/ 119 w 292"/>
                <a:gd name="T31" fmla="*/ 35 h 170"/>
                <a:gd name="T32" fmla="*/ 46 w 292"/>
                <a:gd name="T33" fmla="*/ 118 h 170"/>
                <a:gd name="T34" fmla="*/ 61 w 292"/>
                <a:gd name="T35" fmla="*/ 128 h 170"/>
                <a:gd name="T36" fmla="*/ 131 w 292"/>
                <a:gd name="T37" fmla="*/ 48 h 170"/>
                <a:gd name="T38" fmla="*/ 144 w 292"/>
                <a:gd name="T39" fmla="*/ 33 h 170"/>
                <a:gd name="T40" fmla="*/ 153 w 292"/>
                <a:gd name="T41" fmla="*/ 25 h 170"/>
                <a:gd name="T42" fmla="*/ 171 w 292"/>
                <a:gd name="T43" fmla="*/ 21 h 170"/>
                <a:gd name="T44" fmla="*/ 173 w 292"/>
                <a:gd name="T45" fmla="*/ 21 h 170"/>
                <a:gd name="T46" fmla="*/ 271 w 292"/>
                <a:gd name="T47" fmla="*/ 17 h 170"/>
                <a:gd name="T48" fmla="*/ 274 w 292"/>
                <a:gd name="T49" fmla="*/ 14 h 170"/>
                <a:gd name="T50" fmla="*/ 292 w 292"/>
                <a:gd name="T5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 h="170">
                  <a:moveTo>
                    <a:pt x="33" y="133"/>
                  </a:moveTo>
                  <a:cubicBezTo>
                    <a:pt x="0" y="170"/>
                    <a:pt x="0" y="170"/>
                    <a:pt x="0" y="170"/>
                  </a:cubicBezTo>
                  <a:cubicBezTo>
                    <a:pt x="33" y="133"/>
                    <a:pt x="33" y="133"/>
                    <a:pt x="33" y="133"/>
                  </a:cubicBezTo>
                  <a:cubicBezTo>
                    <a:pt x="33" y="133"/>
                    <a:pt x="33" y="133"/>
                    <a:pt x="33" y="133"/>
                  </a:cubicBezTo>
                  <a:moveTo>
                    <a:pt x="292" y="0"/>
                  </a:moveTo>
                  <a:cubicBezTo>
                    <a:pt x="232" y="2"/>
                    <a:pt x="232" y="2"/>
                    <a:pt x="232" y="2"/>
                  </a:cubicBezTo>
                  <a:cubicBezTo>
                    <a:pt x="164" y="5"/>
                    <a:pt x="164" y="5"/>
                    <a:pt x="164" y="5"/>
                  </a:cubicBezTo>
                  <a:cubicBezTo>
                    <a:pt x="164" y="5"/>
                    <a:pt x="164" y="5"/>
                    <a:pt x="164" y="5"/>
                  </a:cubicBezTo>
                  <a:cubicBezTo>
                    <a:pt x="163" y="5"/>
                    <a:pt x="163" y="5"/>
                    <a:pt x="162" y="5"/>
                  </a:cubicBezTo>
                  <a:cubicBezTo>
                    <a:pt x="162" y="5"/>
                    <a:pt x="162" y="5"/>
                    <a:pt x="162" y="5"/>
                  </a:cubicBezTo>
                  <a:cubicBezTo>
                    <a:pt x="162" y="5"/>
                    <a:pt x="162" y="5"/>
                    <a:pt x="162" y="5"/>
                  </a:cubicBezTo>
                  <a:cubicBezTo>
                    <a:pt x="156" y="5"/>
                    <a:pt x="150" y="6"/>
                    <a:pt x="144" y="9"/>
                  </a:cubicBezTo>
                  <a:cubicBezTo>
                    <a:pt x="141" y="11"/>
                    <a:pt x="138" y="14"/>
                    <a:pt x="135" y="17"/>
                  </a:cubicBezTo>
                  <a:cubicBezTo>
                    <a:pt x="130" y="23"/>
                    <a:pt x="130" y="23"/>
                    <a:pt x="130" y="23"/>
                  </a:cubicBezTo>
                  <a:cubicBezTo>
                    <a:pt x="122" y="32"/>
                    <a:pt x="122" y="32"/>
                    <a:pt x="122" y="32"/>
                  </a:cubicBezTo>
                  <a:cubicBezTo>
                    <a:pt x="119" y="35"/>
                    <a:pt x="119" y="35"/>
                    <a:pt x="119" y="35"/>
                  </a:cubicBezTo>
                  <a:cubicBezTo>
                    <a:pt x="46" y="118"/>
                    <a:pt x="46" y="118"/>
                    <a:pt x="46" y="118"/>
                  </a:cubicBezTo>
                  <a:cubicBezTo>
                    <a:pt x="61" y="128"/>
                    <a:pt x="61" y="128"/>
                    <a:pt x="61" y="128"/>
                  </a:cubicBezTo>
                  <a:cubicBezTo>
                    <a:pt x="131" y="48"/>
                    <a:pt x="131" y="48"/>
                    <a:pt x="131" y="48"/>
                  </a:cubicBezTo>
                  <a:cubicBezTo>
                    <a:pt x="144" y="33"/>
                    <a:pt x="144" y="33"/>
                    <a:pt x="144" y="33"/>
                  </a:cubicBezTo>
                  <a:cubicBezTo>
                    <a:pt x="147" y="30"/>
                    <a:pt x="150" y="27"/>
                    <a:pt x="153" y="25"/>
                  </a:cubicBezTo>
                  <a:cubicBezTo>
                    <a:pt x="159" y="22"/>
                    <a:pt x="165" y="21"/>
                    <a:pt x="171" y="21"/>
                  </a:cubicBezTo>
                  <a:cubicBezTo>
                    <a:pt x="172" y="21"/>
                    <a:pt x="173" y="21"/>
                    <a:pt x="173" y="21"/>
                  </a:cubicBezTo>
                  <a:cubicBezTo>
                    <a:pt x="271" y="17"/>
                    <a:pt x="271" y="17"/>
                    <a:pt x="271" y="17"/>
                  </a:cubicBezTo>
                  <a:cubicBezTo>
                    <a:pt x="272" y="16"/>
                    <a:pt x="273" y="15"/>
                    <a:pt x="274" y="14"/>
                  </a:cubicBezTo>
                  <a:cubicBezTo>
                    <a:pt x="279" y="7"/>
                    <a:pt x="286" y="3"/>
                    <a:pt x="292"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8" name="Freeform 119">
              <a:extLst>
                <a:ext uri="{FF2B5EF4-FFF2-40B4-BE49-F238E27FC236}">
                  <a16:creationId xmlns:a16="http://schemas.microsoft.com/office/drawing/2014/main" id="{618144C0-DF2C-41DD-B9AF-B7424DD46CCD}"/>
                </a:ext>
              </a:extLst>
            </p:cNvPr>
            <p:cNvSpPr>
              <a:spLocks noEditPoints="1"/>
            </p:cNvSpPr>
            <p:nvPr/>
          </p:nvSpPr>
          <p:spPr bwMode="auto">
            <a:xfrm>
              <a:off x="8301038" y="3657600"/>
              <a:ext cx="115887" cy="128587"/>
            </a:xfrm>
            <a:custGeom>
              <a:avLst/>
              <a:gdLst>
                <a:gd name="T0" fmla="*/ 9 w 79"/>
                <a:gd name="T1" fmla="*/ 61 h 87"/>
                <a:gd name="T2" fmla="*/ 9 w 79"/>
                <a:gd name="T3" fmla="*/ 61 h 87"/>
                <a:gd name="T4" fmla="*/ 9 w 79"/>
                <a:gd name="T5" fmla="*/ 61 h 87"/>
                <a:gd name="T6" fmla="*/ 9 w 79"/>
                <a:gd name="T7" fmla="*/ 61 h 87"/>
                <a:gd name="T8" fmla="*/ 65 w 79"/>
                <a:gd name="T9" fmla="*/ 0 h 87"/>
                <a:gd name="T10" fmla="*/ 32 w 79"/>
                <a:gd name="T11" fmla="*/ 37 h 87"/>
                <a:gd name="T12" fmla="*/ 3 w 79"/>
                <a:gd name="T13" fmla="*/ 67 h 87"/>
                <a:gd name="T14" fmla="*/ 3 w 79"/>
                <a:gd name="T15" fmla="*/ 68 h 87"/>
                <a:gd name="T16" fmla="*/ 2 w 79"/>
                <a:gd name="T17" fmla="*/ 68 h 87"/>
                <a:gd name="T18" fmla="*/ 0 w 79"/>
                <a:gd name="T19" fmla="*/ 75 h 87"/>
                <a:gd name="T20" fmla="*/ 3 w 79"/>
                <a:gd name="T21" fmla="*/ 84 h 87"/>
                <a:gd name="T22" fmla="*/ 3 w 79"/>
                <a:gd name="T23" fmla="*/ 84 h 87"/>
                <a:gd name="T24" fmla="*/ 3 w 79"/>
                <a:gd name="T25" fmla="*/ 84 h 87"/>
                <a:gd name="T26" fmla="*/ 3 w 79"/>
                <a:gd name="T27" fmla="*/ 84 h 87"/>
                <a:gd name="T28" fmla="*/ 3 w 79"/>
                <a:gd name="T29" fmla="*/ 84 h 87"/>
                <a:gd name="T30" fmla="*/ 3 w 79"/>
                <a:gd name="T31" fmla="*/ 84 h 87"/>
                <a:gd name="T32" fmla="*/ 4 w 79"/>
                <a:gd name="T33" fmla="*/ 84 h 87"/>
                <a:gd name="T34" fmla="*/ 10 w 79"/>
                <a:gd name="T35" fmla="*/ 87 h 87"/>
                <a:gd name="T36" fmla="*/ 11 w 79"/>
                <a:gd name="T37" fmla="*/ 84 h 87"/>
                <a:gd name="T38" fmla="*/ 12 w 79"/>
                <a:gd name="T39" fmla="*/ 84 h 87"/>
                <a:gd name="T40" fmla="*/ 12 w 79"/>
                <a:gd name="T41" fmla="*/ 83 h 87"/>
                <a:gd name="T42" fmla="*/ 41 w 79"/>
                <a:gd name="T43" fmla="*/ 53 h 87"/>
                <a:gd name="T44" fmla="*/ 57 w 79"/>
                <a:gd name="T45" fmla="*/ 35 h 87"/>
                <a:gd name="T46" fmla="*/ 48 w 79"/>
                <a:gd name="T47" fmla="*/ 26 h 87"/>
                <a:gd name="T48" fmla="*/ 48 w 79"/>
                <a:gd name="T49" fmla="*/ 26 h 87"/>
                <a:gd name="T50" fmla="*/ 50 w 79"/>
                <a:gd name="T51" fmla="*/ 24 h 87"/>
                <a:gd name="T52" fmla="*/ 59 w 79"/>
                <a:gd name="T53" fmla="*/ 33 h 87"/>
                <a:gd name="T54" fmla="*/ 79 w 79"/>
                <a:gd name="T55" fmla="*/ 10 h 87"/>
                <a:gd name="T56" fmla="*/ 65 w 79"/>
                <a:gd name="T5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87">
                  <a:moveTo>
                    <a:pt x="9" y="61"/>
                  </a:moveTo>
                  <a:cubicBezTo>
                    <a:pt x="9" y="61"/>
                    <a:pt x="9" y="61"/>
                    <a:pt x="9" y="61"/>
                  </a:cubicBezTo>
                  <a:cubicBezTo>
                    <a:pt x="9" y="61"/>
                    <a:pt x="9" y="61"/>
                    <a:pt x="9" y="61"/>
                  </a:cubicBezTo>
                  <a:cubicBezTo>
                    <a:pt x="9" y="61"/>
                    <a:pt x="9" y="61"/>
                    <a:pt x="9" y="61"/>
                  </a:cubicBezTo>
                  <a:moveTo>
                    <a:pt x="65" y="0"/>
                  </a:moveTo>
                  <a:cubicBezTo>
                    <a:pt x="32" y="37"/>
                    <a:pt x="32" y="37"/>
                    <a:pt x="32" y="37"/>
                  </a:cubicBezTo>
                  <a:cubicBezTo>
                    <a:pt x="3" y="67"/>
                    <a:pt x="3" y="67"/>
                    <a:pt x="3" y="67"/>
                  </a:cubicBezTo>
                  <a:cubicBezTo>
                    <a:pt x="3" y="68"/>
                    <a:pt x="3" y="68"/>
                    <a:pt x="3" y="68"/>
                  </a:cubicBezTo>
                  <a:cubicBezTo>
                    <a:pt x="2" y="68"/>
                    <a:pt x="2" y="68"/>
                    <a:pt x="2" y="68"/>
                  </a:cubicBezTo>
                  <a:cubicBezTo>
                    <a:pt x="1" y="70"/>
                    <a:pt x="0" y="73"/>
                    <a:pt x="0" y="75"/>
                  </a:cubicBezTo>
                  <a:cubicBezTo>
                    <a:pt x="0" y="78"/>
                    <a:pt x="1" y="82"/>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4" y="84"/>
                    <a:pt x="4" y="84"/>
                  </a:cubicBezTo>
                  <a:cubicBezTo>
                    <a:pt x="5" y="86"/>
                    <a:pt x="8" y="86"/>
                    <a:pt x="10" y="87"/>
                  </a:cubicBezTo>
                  <a:cubicBezTo>
                    <a:pt x="10" y="86"/>
                    <a:pt x="11" y="85"/>
                    <a:pt x="11" y="84"/>
                  </a:cubicBezTo>
                  <a:cubicBezTo>
                    <a:pt x="12" y="84"/>
                    <a:pt x="12" y="84"/>
                    <a:pt x="12" y="84"/>
                  </a:cubicBezTo>
                  <a:cubicBezTo>
                    <a:pt x="12" y="83"/>
                    <a:pt x="12" y="83"/>
                    <a:pt x="12" y="83"/>
                  </a:cubicBezTo>
                  <a:cubicBezTo>
                    <a:pt x="41" y="53"/>
                    <a:pt x="41" y="53"/>
                    <a:pt x="41" y="53"/>
                  </a:cubicBezTo>
                  <a:cubicBezTo>
                    <a:pt x="57" y="35"/>
                    <a:pt x="57" y="35"/>
                    <a:pt x="57" y="35"/>
                  </a:cubicBezTo>
                  <a:cubicBezTo>
                    <a:pt x="54" y="32"/>
                    <a:pt x="51" y="29"/>
                    <a:pt x="48" y="26"/>
                  </a:cubicBezTo>
                  <a:cubicBezTo>
                    <a:pt x="48" y="26"/>
                    <a:pt x="48" y="26"/>
                    <a:pt x="48" y="26"/>
                  </a:cubicBezTo>
                  <a:cubicBezTo>
                    <a:pt x="50" y="24"/>
                    <a:pt x="50" y="24"/>
                    <a:pt x="50" y="24"/>
                  </a:cubicBezTo>
                  <a:cubicBezTo>
                    <a:pt x="53" y="27"/>
                    <a:pt x="56" y="30"/>
                    <a:pt x="59" y="33"/>
                  </a:cubicBezTo>
                  <a:cubicBezTo>
                    <a:pt x="79" y="10"/>
                    <a:pt x="79" y="10"/>
                    <a:pt x="79" y="10"/>
                  </a:cubicBezTo>
                  <a:cubicBezTo>
                    <a:pt x="65" y="0"/>
                    <a:pt x="65" y="0"/>
                    <a:pt x="6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79" name="Freeform 120">
              <a:extLst>
                <a:ext uri="{FF2B5EF4-FFF2-40B4-BE49-F238E27FC236}">
                  <a16:creationId xmlns:a16="http://schemas.microsoft.com/office/drawing/2014/main" id="{2B98BA73-D100-4828-8F6C-2ED0DC96F39F}"/>
                </a:ext>
              </a:extLst>
            </p:cNvPr>
            <p:cNvSpPr>
              <a:spLocks/>
            </p:cNvSpPr>
            <p:nvPr/>
          </p:nvSpPr>
          <p:spPr bwMode="auto">
            <a:xfrm>
              <a:off x="8396288" y="3635375"/>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close/>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0" name="Freeform 121">
              <a:extLst>
                <a:ext uri="{FF2B5EF4-FFF2-40B4-BE49-F238E27FC236}">
                  <a16:creationId xmlns:a16="http://schemas.microsoft.com/office/drawing/2014/main" id="{9B651F88-44F2-4E6D-8FFE-2004FFA22885}"/>
                </a:ext>
              </a:extLst>
            </p:cNvPr>
            <p:cNvSpPr>
              <a:spLocks/>
            </p:cNvSpPr>
            <p:nvPr/>
          </p:nvSpPr>
          <p:spPr bwMode="auto">
            <a:xfrm>
              <a:off x="8396288" y="3635375"/>
              <a:ext cx="41275" cy="36512"/>
            </a:xfrm>
            <a:custGeom>
              <a:avLst/>
              <a:gdLst>
                <a:gd name="T0" fmla="*/ 12 w 26"/>
                <a:gd name="T1" fmla="*/ 0 h 23"/>
                <a:gd name="T2" fmla="*/ 0 w 26"/>
                <a:gd name="T3" fmla="*/ 14 h 23"/>
                <a:gd name="T4" fmla="*/ 0 w 26"/>
                <a:gd name="T5" fmla="*/ 14 h 23"/>
                <a:gd name="T6" fmla="*/ 13 w 26"/>
                <a:gd name="T7" fmla="*/ 23 h 23"/>
                <a:gd name="T8" fmla="*/ 26 w 26"/>
                <a:gd name="T9" fmla="*/ 9 h 23"/>
                <a:gd name="T10" fmla="*/ 12 w 26"/>
                <a:gd name="T11" fmla="*/ 0 h 23"/>
              </a:gdLst>
              <a:ahLst/>
              <a:cxnLst>
                <a:cxn ang="0">
                  <a:pos x="T0" y="T1"/>
                </a:cxn>
                <a:cxn ang="0">
                  <a:pos x="T2" y="T3"/>
                </a:cxn>
                <a:cxn ang="0">
                  <a:pos x="T4" y="T5"/>
                </a:cxn>
                <a:cxn ang="0">
                  <a:pos x="T6" y="T7"/>
                </a:cxn>
                <a:cxn ang="0">
                  <a:pos x="T8" y="T9"/>
                </a:cxn>
                <a:cxn ang="0">
                  <a:pos x="T10" y="T11"/>
                </a:cxn>
              </a:cxnLst>
              <a:rect l="0" t="0" r="r" b="b"/>
              <a:pathLst>
                <a:path w="26" h="23">
                  <a:moveTo>
                    <a:pt x="12" y="0"/>
                  </a:moveTo>
                  <a:lnTo>
                    <a:pt x="0" y="14"/>
                  </a:lnTo>
                  <a:lnTo>
                    <a:pt x="0" y="14"/>
                  </a:lnTo>
                  <a:lnTo>
                    <a:pt x="13" y="23"/>
                  </a:lnTo>
                  <a:lnTo>
                    <a:pt x="26"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1" name="Freeform 122">
              <a:extLst>
                <a:ext uri="{FF2B5EF4-FFF2-40B4-BE49-F238E27FC236}">
                  <a16:creationId xmlns:a16="http://schemas.microsoft.com/office/drawing/2014/main" id="{A6261C51-68DA-46E3-A02A-784101ACD133}"/>
                </a:ext>
              </a:extLst>
            </p:cNvPr>
            <p:cNvSpPr>
              <a:spLocks/>
            </p:cNvSpPr>
            <p:nvPr/>
          </p:nvSpPr>
          <p:spPr bwMode="auto">
            <a:xfrm>
              <a:off x="8748713" y="3460750"/>
              <a:ext cx="58737" cy="25400"/>
            </a:xfrm>
            <a:custGeom>
              <a:avLst/>
              <a:gdLst>
                <a:gd name="T0" fmla="*/ 40 w 40"/>
                <a:gd name="T1" fmla="*/ 0 h 18"/>
                <a:gd name="T2" fmla="*/ 21 w 40"/>
                <a:gd name="T3" fmla="*/ 1 h 18"/>
                <a:gd name="T4" fmla="*/ 21 w 40"/>
                <a:gd name="T5" fmla="*/ 1 h 18"/>
                <a:gd name="T6" fmla="*/ 3 w 40"/>
                <a:gd name="T7" fmla="*/ 15 h 18"/>
                <a:gd name="T8" fmla="*/ 0 w 40"/>
                <a:gd name="T9" fmla="*/ 18 h 18"/>
                <a:gd name="T10" fmla="*/ 24 w 40"/>
                <a:gd name="T11" fmla="*/ 17 h 18"/>
                <a:gd name="T12" fmla="*/ 4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40" y="0"/>
                  </a:moveTo>
                  <a:cubicBezTo>
                    <a:pt x="21" y="1"/>
                    <a:pt x="21" y="1"/>
                    <a:pt x="21" y="1"/>
                  </a:cubicBezTo>
                  <a:cubicBezTo>
                    <a:pt x="21" y="1"/>
                    <a:pt x="21" y="1"/>
                    <a:pt x="21" y="1"/>
                  </a:cubicBezTo>
                  <a:cubicBezTo>
                    <a:pt x="15" y="4"/>
                    <a:pt x="8" y="8"/>
                    <a:pt x="3" y="15"/>
                  </a:cubicBezTo>
                  <a:cubicBezTo>
                    <a:pt x="2" y="16"/>
                    <a:pt x="1" y="17"/>
                    <a:pt x="0" y="18"/>
                  </a:cubicBezTo>
                  <a:cubicBezTo>
                    <a:pt x="24" y="17"/>
                    <a:pt x="24" y="17"/>
                    <a:pt x="24" y="17"/>
                  </a:cubicBezTo>
                  <a:cubicBezTo>
                    <a:pt x="40" y="0"/>
                    <a:pt x="40" y="0"/>
                    <a:pt x="40"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2" name="Rectangle 123">
              <a:extLst>
                <a:ext uri="{FF2B5EF4-FFF2-40B4-BE49-F238E27FC236}">
                  <a16:creationId xmlns:a16="http://schemas.microsoft.com/office/drawing/2014/main" id="{ECD2BEBF-D443-415B-8456-280EA7BA1329}"/>
                </a:ext>
              </a:extLst>
            </p:cNvPr>
            <p:cNvSpPr>
              <a:spLocks noChangeArrowheads="1"/>
            </p:cNvSpPr>
            <p:nvPr/>
          </p:nvSpPr>
          <p:spPr bwMode="auto">
            <a:xfrm>
              <a:off x="8313738" y="3746500"/>
              <a:ext cx="1587" cy="1587"/>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3" name="Freeform 124">
              <a:extLst>
                <a:ext uri="{FF2B5EF4-FFF2-40B4-BE49-F238E27FC236}">
                  <a16:creationId xmlns:a16="http://schemas.microsoft.com/office/drawing/2014/main" id="{EFFA883A-0C2B-4A36-920E-C2E7D0B069EF}"/>
                </a:ext>
              </a:extLst>
            </p:cNvPr>
            <p:cNvSpPr>
              <a:spLocks/>
            </p:cNvSpPr>
            <p:nvPr/>
          </p:nvSpPr>
          <p:spPr bwMode="auto">
            <a:xfrm>
              <a:off x="8313738" y="37465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4" name="Freeform 125">
              <a:extLst>
                <a:ext uri="{FF2B5EF4-FFF2-40B4-BE49-F238E27FC236}">
                  <a16:creationId xmlns:a16="http://schemas.microsoft.com/office/drawing/2014/main" id="{AEDC5451-4692-42E9-85CC-90458C924392}"/>
                </a:ext>
              </a:extLst>
            </p:cNvPr>
            <p:cNvSpPr>
              <a:spLocks/>
            </p:cNvSpPr>
            <p:nvPr/>
          </p:nvSpPr>
          <p:spPr bwMode="auto">
            <a:xfrm>
              <a:off x="8643938" y="3473450"/>
              <a:ext cx="312737" cy="555625"/>
            </a:xfrm>
            <a:custGeom>
              <a:avLst/>
              <a:gdLst>
                <a:gd name="T0" fmla="*/ 199 w 211"/>
                <a:gd name="T1" fmla="*/ 0 h 377"/>
                <a:gd name="T2" fmla="*/ 198 w 211"/>
                <a:gd name="T3" fmla="*/ 3 h 377"/>
                <a:gd name="T4" fmla="*/ 129 w 211"/>
                <a:gd name="T5" fmla="*/ 157 h 377"/>
                <a:gd name="T6" fmla="*/ 67 w 211"/>
                <a:gd name="T7" fmla="*/ 271 h 377"/>
                <a:gd name="T8" fmla="*/ 0 w 211"/>
                <a:gd name="T9" fmla="*/ 369 h 377"/>
                <a:gd name="T10" fmla="*/ 9 w 211"/>
                <a:gd name="T11" fmla="*/ 377 h 377"/>
                <a:gd name="T12" fmla="*/ 82 w 211"/>
                <a:gd name="T13" fmla="*/ 270 h 377"/>
                <a:gd name="T14" fmla="*/ 211 w 211"/>
                <a:gd name="T15" fmla="*/ 5 h 377"/>
                <a:gd name="T16" fmla="*/ 199 w 211"/>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377">
                  <a:moveTo>
                    <a:pt x="199" y="0"/>
                  </a:moveTo>
                  <a:cubicBezTo>
                    <a:pt x="199" y="0"/>
                    <a:pt x="199" y="1"/>
                    <a:pt x="198" y="3"/>
                  </a:cubicBezTo>
                  <a:cubicBezTo>
                    <a:pt x="192" y="18"/>
                    <a:pt x="166" y="83"/>
                    <a:pt x="129" y="157"/>
                  </a:cubicBezTo>
                  <a:cubicBezTo>
                    <a:pt x="110" y="195"/>
                    <a:pt x="89" y="234"/>
                    <a:pt x="67" y="271"/>
                  </a:cubicBezTo>
                  <a:cubicBezTo>
                    <a:pt x="45" y="308"/>
                    <a:pt x="22" y="343"/>
                    <a:pt x="0" y="369"/>
                  </a:cubicBezTo>
                  <a:cubicBezTo>
                    <a:pt x="9" y="377"/>
                    <a:pt x="9" y="377"/>
                    <a:pt x="9" y="377"/>
                  </a:cubicBezTo>
                  <a:cubicBezTo>
                    <a:pt x="33" y="348"/>
                    <a:pt x="58" y="310"/>
                    <a:pt x="82" y="270"/>
                  </a:cubicBezTo>
                  <a:cubicBezTo>
                    <a:pt x="153" y="149"/>
                    <a:pt x="211" y="5"/>
                    <a:pt x="211" y="5"/>
                  </a:cubicBezTo>
                  <a:cubicBezTo>
                    <a:pt x="199" y="0"/>
                    <a:pt x="199" y="0"/>
                    <a:pt x="199"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5" name="Freeform 126">
              <a:extLst>
                <a:ext uri="{FF2B5EF4-FFF2-40B4-BE49-F238E27FC236}">
                  <a16:creationId xmlns:a16="http://schemas.microsoft.com/office/drawing/2014/main" id="{FE2D8096-2145-4439-83C2-7548EA31683A}"/>
                </a:ext>
              </a:extLst>
            </p:cNvPr>
            <p:cNvSpPr>
              <a:spLocks/>
            </p:cNvSpPr>
            <p:nvPr/>
          </p:nvSpPr>
          <p:spPr bwMode="auto">
            <a:xfrm>
              <a:off x="8961438" y="3308350"/>
              <a:ext cx="187325" cy="173037"/>
            </a:xfrm>
            <a:custGeom>
              <a:avLst/>
              <a:gdLst>
                <a:gd name="T0" fmla="*/ 117 w 126"/>
                <a:gd name="T1" fmla="*/ 44 h 118"/>
                <a:gd name="T2" fmla="*/ 97 w 126"/>
                <a:gd name="T3" fmla="*/ 10 h 118"/>
                <a:gd name="T4" fmla="*/ 96 w 126"/>
                <a:gd name="T5" fmla="*/ 4 h 118"/>
                <a:gd name="T6" fmla="*/ 96 w 126"/>
                <a:gd name="T7" fmla="*/ 4 h 118"/>
                <a:gd name="T8" fmla="*/ 61 w 126"/>
                <a:gd name="T9" fmla="*/ 0 h 118"/>
                <a:gd name="T10" fmla="*/ 47 w 126"/>
                <a:gd name="T11" fmla="*/ 24 h 118"/>
                <a:gd name="T12" fmla="*/ 48 w 126"/>
                <a:gd name="T13" fmla="*/ 37 h 118"/>
                <a:gd name="T14" fmla="*/ 39 w 126"/>
                <a:gd name="T15" fmla="*/ 37 h 118"/>
                <a:gd name="T16" fmla="*/ 22 w 126"/>
                <a:gd name="T17" fmla="*/ 25 h 118"/>
                <a:gd name="T18" fmla="*/ 16 w 126"/>
                <a:gd name="T19" fmla="*/ 59 h 118"/>
                <a:gd name="T20" fmla="*/ 19 w 126"/>
                <a:gd name="T21" fmla="*/ 65 h 118"/>
                <a:gd name="T22" fmla="*/ 19 w 126"/>
                <a:gd name="T23" fmla="*/ 65 h 118"/>
                <a:gd name="T24" fmla="*/ 19 w 126"/>
                <a:gd name="T25" fmla="*/ 65 h 118"/>
                <a:gd name="T26" fmla="*/ 0 w 126"/>
                <a:gd name="T27" fmla="*/ 99 h 118"/>
                <a:gd name="T28" fmla="*/ 0 w 126"/>
                <a:gd name="T29" fmla="*/ 99 h 118"/>
                <a:gd name="T30" fmla="*/ 0 w 126"/>
                <a:gd name="T31" fmla="*/ 99 h 118"/>
                <a:gd name="T32" fmla="*/ 0 w 126"/>
                <a:gd name="T33" fmla="*/ 99 h 118"/>
                <a:gd name="T34" fmla="*/ 0 w 126"/>
                <a:gd name="T35" fmla="*/ 99 h 118"/>
                <a:gd name="T36" fmla="*/ 80 w 126"/>
                <a:gd name="T37" fmla="*/ 117 h 118"/>
                <a:gd name="T38" fmla="*/ 99 w 126"/>
                <a:gd name="T39" fmla="*/ 109 h 118"/>
                <a:gd name="T40" fmla="*/ 105 w 126"/>
                <a:gd name="T41" fmla="*/ 57 h 118"/>
                <a:gd name="T42" fmla="*/ 117 w 126"/>
                <a:gd name="T43"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18">
                  <a:moveTo>
                    <a:pt x="117" y="44"/>
                  </a:moveTo>
                  <a:cubicBezTo>
                    <a:pt x="116" y="42"/>
                    <a:pt x="97" y="16"/>
                    <a:pt x="97" y="10"/>
                  </a:cubicBezTo>
                  <a:cubicBezTo>
                    <a:pt x="97" y="8"/>
                    <a:pt x="96" y="6"/>
                    <a:pt x="96" y="4"/>
                  </a:cubicBezTo>
                  <a:cubicBezTo>
                    <a:pt x="96" y="4"/>
                    <a:pt x="96" y="4"/>
                    <a:pt x="96" y="4"/>
                  </a:cubicBezTo>
                  <a:cubicBezTo>
                    <a:pt x="81" y="8"/>
                    <a:pt x="70" y="5"/>
                    <a:pt x="61" y="0"/>
                  </a:cubicBezTo>
                  <a:cubicBezTo>
                    <a:pt x="53" y="8"/>
                    <a:pt x="49" y="18"/>
                    <a:pt x="47" y="24"/>
                  </a:cubicBezTo>
                  <a:cubicBezTo>
                    <a:pt x="47" y="30"/>
                    <a:pt x="48" y="35"/>
                    <a:pt x="48" y="37"/>
                  </a:cubicBezTo>
                  <a:cubicBezTo>
                    <a:pt x="47" y="44"/>
                    <a:pt x="39" y="37"/>
                    <a:pt x="39" y="37"/>
                  </a:cubicBezTo>
                  <a:cubicBezTo>
                    <a:pt x="39" y="37"/>
                    <a:pt x="30" y="29"/>
                    <a:pt x="22" y="25"/>
                  </a:cubicBezTo>
                  <a:cubicBezTo>
                    <a:pt x="14" y="31"/>
                    <a:pt x="15" y="51"/>
                    <a:pt x="16" y="59"/>
                  </a:cubicBezTo>
                  <a:cubicBezTo>
                    <a:pt x="17" y="63"/>
                    <a:pt x="19" y="65"/>
                    <a:pt x="19" y="65"/>
                  </a:cubicBezTo>
                  <a:cubicBezTo>
                    <a:pt x="19" y="65"/>
                    <a:pt x="19" y="65"/>
                    <a:pt x="19" y="65"/>
                  </a:cubicBezTo>
                  <a:cubicBezTo>
                    <a:pt x="19" y="65"/>
                    <a:pt x="19" y="65"/>
                    <a:pt x="19" y="65"/>
                  </a:cubicBezTo>
                  <a:cubicBezTo>
                    <a:pt x="19" y="65"/>
                    <a:pt x="19" y="95"/>
                    <a:pt x="0" y="99"/>
                  </a:cubicBezTo>
                  <a:cubicBezTo>
                    <a:pt x="0" y="99"/>
                    <a:pt x="0" y="99"/>
                    <a:pt x="0" y="99"/>
                  </a:cubicBezTo>
                  <a:cubicBezTo>
                    <a:pt x="0" y="99"/>
                    <a:pt x="0" y="99"/>
                    <a:pt x="0" y="99"/>
                  </a:cubicBezTo>
                  <a:cubicBezTo>
                    <a:pt x="0" y="99"/>
                    <a:pt x="0" y="99"/>
                    <a:pt x="0" y="99"/>
                  </a:cubicBezTo>
                  <a:cubicBezTo>
                    <a:pt x="0" y="99"/>
                    <a:pt x="0" y="99"/>
                    <a:pt x="0" y="99"/>
                  </a:cubicBezTo>
                  <a:cubicBezTo>
                    <a:pt x="27" y="118"/>
                    <a:pt x="63" y="116"/>
                    <a:pt x="80" y="117"/>
                  </a:cubicBezTo>
                  <a:cubicBezTo>
                    <a:pt x="98" y="117"/>
                    <a:pt x="99" y="109"/>
                    <a:pt x="99" y="109"/>
                  </a:cubicBezTo>
                  <a:cubicBezTo>
                    <a:pt x="105" y="57"/>
                    <a:pt x="105" y="57"/>
                    <a:pt x="105" y="57"/>
                  </a:cubicBezTo>
                  <a:cubicBezTo>
                    <a:pt x="126" y="54"/>
                    <a:pt x="119" y="47"/>
                    <a:pt x="117" y="44"/>
                  </a:cubicBezTo>
                </a:path>
              </a:pathLst>
            </a:custGeom>
            <a:solidFill>
              <a:srgbClr val="FF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6" name="Freeform 127">
              <a:extLst>
                <a:ext uri="{FF2B5EF4-FFF2-40B4-BE49-F238E27FC236}">
                  <a16:creationId xmlns:a16="http://schemas.microsoft.com/office/drawing/2014/main" id="{AF52478C-7357-47CD-923C-71A13558C934}"/>
                </a:ext>
              </a:extLst>
            </p:cNvPr>
            <p:cNvSpPr>
              <a:spLocks/>
            </p:cNvSpPr>
            <p:nvPr/>
          </p:nvSpPr>
          <p:spPr bwMode="auto">
            <a:xfrm>
              <a:off x="8851900" y="3187700"/>
              <a:ext cx="273050" cy="266700"/>
            </a:xfrm>
            <a:custGeom>
              <a:avLst/>
              <a:gdLst>
                <a:gd name="T0" fmla="*/ 143 w 184"/>
                <a:gd name="T1" fmla="*/ 19 h 181"/>
                <a:gd name="T2" fmla="*/ 81 w 184"/>
                <a:gd name="T3" fmla="*/ 3 h 181"/>
                <a:gd name="T4" fmla="*/ 43 w 184"/>
                <a:gd name="T5" fmla="*/ 16 h 181"/>
                <a:gd name="T6" fmla="*/ 4 w 184"/>
                <a:gd name="T7" fmla="*/ 71 h 181"/>
                <a:gd name="T8" fmla="*/ 2 w 184"/>
                <a:gd name="T9" fmla="*/ 103 h 181"/>
                <a:gd name="T10" fmla="*/ 73 w 184"/>
                <a:gd name="T11" fmla="*/ 181 h 181"/>
                <a:gd name="T12" fmla="*/ 75 w 184"/>
                <a:gd name="T13" fmla="*/ 181 h 181"/>
                <a:gd name="T14" fmla="*/ 93 w 184"/>
                <a:gd name="T15" fmla="*/ 147 h 181"/>
                <a:gd name="T16" fmla="*/ 93 w 184"/>
                <a:gd name="T17" fmla="*/ 147 h 181"/>
                <a:gd name="T18" fmla="*/ 93 w 184"/>
                <a:gd name="T19" fmla="*/ 147 h 181"/>
                <a:gd name="T20" fmla="*/ 90 w 184"/>
                <a:gd name="T21" fmla="*/ 141 h 181"/>
                <a:gd name="T22" fmla="*/ 86 w 184"/>
                <a:gd name="T23" fmla="*/ 129 h 181"/>
                <a:gd name="T24" fmla="*/ 85 w 184"/>
                <a:gd name="T25" fmla="*/ 109 h 181"/>
                <a:gd name="T26" fmla="*/ 96 w 184"/>
                <a:gd name="T27" fmla="*/ 107 h 181"/>
                <a:gd name="T28" fmla="*/ 113 w 184"/>
                <a:gd name="T29" fmla="*/ 119 h 181"/>
                <a:gd name="T30" fmla="*/ 122 w 184"/>
                <a:gd name="T31" fmla="*/ 119 h 181"/>
                <a:gd name="T32" fmla="*/ 118 w 184"/>
                <a:gd name="T33" fmla="*/ 67 h 181"/>
                <a:gd name="T34" fmla="*/ 118 w 184"/>
                <a:gd name="T35" fmla="*/ 67 h 181"/>
                <a:gd name="T36" fmla="*/ 135 w 184"/>
                <a:gd name="T37" fmla="*/ 82 h 181"/>
                <a:gd name="T38" fmla="*/ 170 w 184"/>
                <a:gd name="T39" fmla="*/ 86 h 181"/>
                <a:gd name="T40" fmla="*/ 170 w 184"/>
                <a:gd name="T41" fmla="*/ 86 h 181"/>
                <a:gd name="T42" fmla="*/ 182 w 184"/>
                <a:gd name="T43" fmla="*/ 53 h 181"/>
                <a:gd name="T44" fmla="*/ 143 w 184"/>
                <a:gd name="T45" fmla="*/ 1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81">
                  <a:moveTo>
                    <a:pt x="143" y="19"/>
                  </a:moveTo>
                  <a:cubicBezTo>
                    <a:pt x="126" y="6"/>
                    <a:pt x="104" y="0"/>
                    <a:pt x="81" y="3"/>
                  </a:cubicBezTo>
                  <a:cubicBezTo>
                    <a:pt x="67" y="4"/>
                    <a:pt x="54" y="9"/>
                    <a:pt x="43" y="16"/>
                  </a:cubicBezTo>
                  <a:cubicBezTo>
                    <a:pt x="13" y="36"/>
                    <a:pt x="4" y="71"/>
                    <a:pt x="4" y="71"/>
                  </a:cubicBezTo>
                  <a:cubicBezTo>
                    <a:pt x="4" y="71"/>
                    <a:pt x="0" y="92"/>
                    <a:pt x="2" y="103"/>
                  </a:cubicBezTo>
                  <a:cubicBezTo>
                    <a:pt x="6" y="143"/>
                    <a:pt x="36" y="173"/>
                    <a:pt x="73" y="181"/>
                  </a:cubicBezTo>
                  <a:cubicBezTo>
                    <a:pt x="74" y="181"/>
                    <a:pt x="74" y="181"/>
                    <a:pt x="75" y="181"/>
                  </a:cubicBezTo>
                  <a:cubicBezTo>
                    <a:pt x="93" y="176"/>
                    <a:pt x="93" y="147"/>
                    <a:pt x="93" y="147"/>
                  </a:cubicBezTo>
                  <a:cubicBezTo>
                    <a:pt x="93" y="147"/>
                    <a:pt x="93" y="147"/>
                    <a:pt x="93" y="147"/>
                  </a:cubicBezTo>
                  <a:cubicBezTo>
                    <a:pt x="93" y="147"/>
                    <a:pt x="93" y="147"/>
                    <a:pt x="93" y="147"/>
                  </a:cubicBezTo>
                  <a:cubicBezTo>
                    <a:pt x="93" y="147"/>
                    <a:pt x="91" y="145"/>
                    <a:pt x="90" y="141"/>
                  </a:cubicBezTo>
                  <a:cubicBezTo>
                    <a:pt x="89" y="138"/>
                    <a:pt x="87" y="134"/>
                    <a:pt x="86" y="129"/>
                  </a:cubicBezTo>
                  <a:cubicBezTo>
                    <a:pt x="84" y="122"/>
                    <a:pt x="82" y="114"/>
                    <a:pt x="85" y="109"/>
                  </a:cubicBezTo>
                  <a:cubicBezTo>
                    <a:pt x="87" y="106"/>
                    <a:pt x="91" y="106"/>
                    <a:pt x="96" y="107"/>
                  </a:cubicBezTo>
                  <a:cubicBezTo>
                    <a:pt x="104" y="111"/>
                    <a:pt x="113" y="119"/>
                    <a:pt x="113" y="119"/>
                  </a:cubicBezTo>
                  <a:cubicBezTo>
                    <a:pt x="113" y="119"/>
                    <a:pt x="121" y="126"/>
                    <a:pt x="122" y="119"/>
                  </a:cubicBezTo>
                  <a:cubicBezTo>
                    <a:pt x="118" y="67"/>
                    <a:pt x="118" y="67"/>
                    <a:pt x="118" y="67"/>
                  </a:cubicBezTo>
                  <a:cubicBezTo>
                    <a:pt x="118" y="67"/>
                    <a:pt x="118" y="67"/>
                    <a:pt x="118" y="67"/>
                  </a:cubicBezTo>
                  <a:cubicBezTo>
                    <a:pt x="119" y="69"/>
                    <a:pt x="125" y="77"/>
                    <a:pt x="135" y="82"/>
                  </a:cubicBezTo>
                  <a:cubicBezTo>
                    <a:pt x="144" y="87"/>
                    <a:pt x="155" y="90"/>
                    <a:pt x="170" y="86"/>
                  </a:cubicBezTo>
                  <a:cubicBezTo>
                    <a:pt x="170" y="86"/>
                    <a:pt x="170" y="86"/>
                    <a:pt x="170" y="86"/>
                  </a:cubicBezTo>
                  <a:cubicBezTo>
                    <a:pt x="179" y="78"/>
                    <a:pt x="184" y="66"/>
                    <a:pt x="182" y="53"/>
                  </a:cubicBezTo>
                  <a:cubicBezTo>
                    <a:pt x="180" y="33"/>
                    <a:pt x="163" y="18"/>
                    <a:pt x="143" y="19"/>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7" name="Freeform 128">
              <a:extLst>
                <a:ext uri="{FF2B5EF4-FFF2-40B4-BE49-F238E27FC236}">
                  <a16:creationId xmlns:a16="http://schemas.microsoft.com/office/drawing/2014/main" id="{60266884-E9B7-40B0-ADC5-CFF5BF74321A}"/>
                </a:ext>
              </a:extLst>
            </p:cNvPr>
            <p:cNvSpPr>
              <a:spLocks/>
            </p:cNvSpPr>
            <p:nvPr/>
          </p:nvSpPr>
          <p:spPr bwMode="auto">
            <a:xfrm>
              <a:off x="9069388" y="3408363"/>
              <a:ext cx="42862" cy="33337"/>
            </a:xfrm>
            <a:custGeom>
              <a:avLst/>
              <a:gdLst>
                <a:gd name="T0" fmla="*/ 5 w 29"/>
                <a:gd name="T1" fmla="*/ 0 h 23"/>
                <a:gd name="T2" fmla="*/ 0 w 29"/>
                <a:gd name="T3" fmla="*/ 0 h 23"/>
                <a:gd name="T4" fmla="*/ 29 w 29"/>
                <a:gd name="T5" fmla="*/ 23 h 23"/>
                <a:gd name="T6" fmla="*/ 29 w 29"/>
                <a:gd name="T7" fmla="*/ 20 h 23"/>
                <a:gd name="T8" fmla="*/ 5 w 29"/>
                <a:gd name="T9" fmla="*/ 0 h 23"/>
              </a:gdLst>
              <a:ahLst/>
              <a:cxnLst>
                <a:cxn ang="0">
                  <a:pos x="T0" y="T1"/>
                </a:cxn>
                <a:cxn ang="0">
                  <a:pos x="T2" y="T3"/>
                </a:cxn>
                <a:cxn ang="0">
                  <a:pos x="T4" y="T5"/>
                </a:cxn>
                <a:cxn ang="0">
                  <a:pos x="T6" y="T7"/>
                </a:cxn>
                <a:cxn ang="0">
                  <a:pos x="T8" y="T9"/>
                </a:cxn>
              </a:cxnLst>
              <a:rect l="0" t="0" r="r" b="b"/>
              <a:pathLst>
                <a:path w="29" h="23">
                  <a:moveTo>
                    <a:pt x="5" y="0"/>
                  </a:moveTo>
                  <a:cubicBezTo>
                    <a:pt x="0" y="0"/>
                    <a:pt x="0" y="0"/>
                    <a:pt x="0" y="0"/>
                  </a:cubicBezTo>
                  <a:cubicBezTo>
                    <a:pt x="0" y="0"/>
                    <a:pt x="14" y="19"/>
                    <a:pt x="29" y="23"/>
                  </a:cubicBezTo>
                  <a:cubicBezTo>
                    <a:pt x="29" y="20"/>
                    <a:pt x="29" y="20"/>
                    <a:pt x="29" y="20"/>
                  </a:cubicBezTo>
                  <a:cubicBezTo>
                    <a:pt x="16" y="14"/>
                    <a:pt x="7" y="2"/>
                    <a:pt x="5" y="0"/>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8" name="Freeform 129">
              <a:extLst>
                <a:ext uri="{FF2B5EF4-FFF2-40B4-BE49-F238E27FC236}">
                  <a16:creationId xmlns:a16="http://schemas.microsoft.com/office/drawing/2014/main" id="{2937999F-44E8-4691-A341-DD8937BEB659}"/>
                </a:ext>
              </a:extLst>
            </p:cNvPr>
            <p:cNvSpPr>
              <a:spLocks/>
            </p:cNvSpPr>
            <p:nvPr/>
          </p:nvSpPr>
          <p:spPr bwMode="auto">
            <a:xfrm>
              <a:off x="9075738" y="3408363"/>
              <a:ext cx="38100" cy="30162"/>
            </a:xfrm>
            <a:custGeom>
              <a:avLst/>
              <a:gdLst>
                <a:gd name="T0" fmla="*/ 24 w 26"/>
                <a:gd name="T1" fmla="*/ 20 h 20"/>
                <a:gd name="T2" fmla="*/ 26 w 26"/>
                <a:gd name="T3" fmla="*/ 3 h 20"/>
                <a:gd name="T4" fmla="*/ 0 w 26"/>
                <a:gd name="T5" fmla="*/ 0 h 20"/>
                <a:gd name="T6" fmla="*/ 24 w 26"/>
                <a:gd name="T7" fmla="*/ 20 h 20"/>
              </a:gdLst>
              <a:ahLst/>
              <a:cxnLst>
                <a:cxn ang="0">
                  <a:pos x="T0" y="T1"/>
                </a:cxn>
                <a:cxn ang="0">
                  <a:pos x="T2" y="T3"/>
                </a:cxn>
                <a:cxn ang="0">
                  <a:pos x="T4" y="T5"/>
                </a:cxn>
                <a:cxn ang="0">
                  <a:pos x="T6" y="T7"/>
                </a:cxn>
              </a:cxnLst>
              <a:rect l="0" t="0" r="r" b="b"/>
              <a:pathLst>
                <a:path w="26" h="20">
                  <a:moveTo>
                    <a:pt x="24" y="20"/>
                  </a:moveTo>
                  <a:cubicBezTo>
                    <a:pt x="26" y="3"/>
                    <a:pt x="26" y="3"/>
                    <a:pt x="26" y="3"/>
                  </a:cubicBezTo>
                  <a:cubicBezTo>
                    <a:pt x="0" y="0"/>
                    <a:pt x="0" y="0"/>
                    <a:pt x="0" y="0"/>
                  </a:cubicBezTo>
                  <a:cubicBezTo>
                    <a:pt x="2" y="2"/>
                    <a:pt x="11" y="14"/>
                    <a:pt x="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89" name="Freeform 130">
              <a:extLst>
                <a:ext uri="{FF2B5EF4-FFF2-40B4-BE49-F238E27FC236}">
                  <a16:creationId xmlns:a16="http://schemas.microsoft.com/office/drawing/2014/main" id="{D769239B-9AD0-4B60-A330-75F8BA9FE0DA}"/>
                </a:ext>
              </a:extLst>
            </p:cNvPr>
            <p:cNvSpPr>
              <a:spLocks/>
            </p:cNvSpPr>
            <p:nvPr/>
          </p:nvSpPr>
          <p:spPr bwMode="auto">
            <a:xfrm>
              <a:off x="9004300" y="3370263"/>
              <a:ext cx="60325" cy="58737"/>
            </a:xfrm>
            <a:custGeom>
              <a:avLst/>
              <a:gdLst>
                <a:gd name="T0" fmla="*/ 39 w 40"/>
                <a:gd name="T1" fmla="*/ 18 h 40"/>
                <a:gd name="T2" fmla="*/ 22 w 40"/>
                <a:gd name="T3" fmla="*/ 39 h 40"/>
                <a:gd name="T4" fmla="*/ 1 w 40"/>
                <a:gd name="T5" fmla="*/ 22 h 40"/>
                <a:gd name="T6" fmla="*/ 18 w 40"/>
                <a:gd name="T7" fmla="*/ 2 h 40"/>
                <a:gd name="T8" fmla="*/ 39 w 40"/>
                <a:gd name="T9" fmla="*/ 18 h 40"/>
              </a:gdLst>
              <a:ahLst/>
              <a:cxnLst>
                <a:cxn ang="0">
                  <a:pos x="T0" y="T1"/>
                </a:cxn>
                <a:cxn ang="0">
                  <a:pos x="T2" y="T3"/>
                </a:cxn>
                <a:cxn ang="0">
                  <a:pos x="T4" y="T5"/>
                </a:cxn>
                <a:cxn ang="0">
                  <a:pos x="T6" y="T7"/>
                </a:cxn>
                <a:cxn ang="0">
                  <a:pos x="T8" y="T9"/>
                </a:cxn>
              </a:cxnLst>
              <a:rect l="0" t="0" r="r" b="b"/>
              <a:pathLst>
                <a:path w="40" h="40">
                  <a:moveTo>
                    <a:pt x="39" y="18"/>
                  </a:moveTo>
                  <a:cubicBezTo>
                    <a:pt x="40" y="29"/>
                    <a:pt x="33" y="38"/>
                    <a:pt x="22" y="39"/>
                  </a:cubicBezTo>
                  <a:cubicBezTo>
                    <a:pt x="12" y="40"/>
                    <a:pt x="3" y="33"/>
                    <a:pt x="1" y="22"/>
                  </a:cubicBezTo>
                  <a:cubicBezTo>
                    <a:pt x="0" y="12"/>
                    <a:pt x="8" y="3"/>
                    <a:pt x="18" y="2"/>
                  </a:cubicBezTo>
                  <a:cubicBezTo>
                    <a:pt x="29" y="0"/>
                    <a:pt x="38" y="8"/>
                    <a:pt x="39" y="18"/>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0" name="Freeform 131">
              <a:extLst>
                <a:ext uri="{FF2B5EF4-FFF2-40B4-BE49-F238E27FC236}">
                  <a16:creationId xmlns:a16="http://schemas.microsoft.com/office/drawing/2014/main" id="{AB20D7DD-425A-4247-A068-0D0B18DEADCE}"/>
                </a:ext>
              </a:extLst>
            </p:cNvPr>
            <p:cNvSpPr>
              <a:spLocks/>
            </p:cNvSpPr>
            <p:nvPr/>
          </p:nvSpPr>
          <p:spPr bwMode="auto">
            <a:xfrm>
              <a:off x="9026525" y="3286125"/>
              <a:ext cx="25400" cy="57150"/>
            </a:xfrm>
            <a:custGeom>
              <a:avLst/>
              <a:gdLst>
                <a:gd name="T0" fmla="*/ 0 w 17"/>
                <a:gd name="T1" fmla="*/ 0 h 39"/>
                <a:gd name="T2" fmla="*/ 2 w 17"/>
                <a:gd name="T3" fmla="*/ 19 h 39"/>
                <a:gd name="T4" fmla="*/ 2 w 17"/>
                <a:gd name="T5" fmla="*/ 21 h 39"/>
                <a:gd name="T6" fmla="*/ 3 w 17"/>
                <a:gd name="T7" fmla="*/ 39 h 39"/>
                <a:gd name="T8" fmla="*/ 17 w 17"/>
                <a:gd name="T9" fmla="*/ 15 h 39"/>
                <a:gd name="T10" fmla="*/ 0 w 17"/>
                <a:gd name="T11" fmla="*/ 0 h 39"/>
                <a:gd name="T12" fmla="*/ 0 w 1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7" h="39">
                  <a:moveTo>
                    <a:pt x="0" y="0"/>
                  </a:moveTo>
                  <a:cubicBezTo>
                    <a:pt x="2" y="19"/>
                    <a:pt x="2" y="19"/>
                    <a:pt x="2" y="19"/>
                  </a:cubicBezTo>
                  <a:cubicBezTo>
                    <a:pt x="2" y="21"/>
                    <a:pt x="2" y="21"/>
                    <a:pt x="2" y="21"/>
                  </a:cubicBezTo>
                  <a:cubicBezTo>
                    <a:pt x="2" y="24"/>
                    <a:pt x="2" y="32"/>
                    <a:pt x="3" y="39"/>
                  </a:cubicBezTo>
                  <a:cubicBezTo>
                    <a:pt x="5" y="33"/>
                    <a:pt x="9" y="23"/>
                    <a:pt x="17" y="15"/>
                  </a:cubicBezTo>
                  <a:cubicBezTo>
                    <a:pt x="7" y="10"/>
                    <a:pt x="1" y="2"/>
                    <a:pt x="0" y="0"/>
                  </a:cubicBezTo>
                  <a:cubicBezTo>
                    <a:pt x="0" y="0"/>
                    <a:pt x="0" y="0"/>
                    <a:pt x="0" y="0"/>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1" name="Freeform 132">
              <a:extLst>
                <a:ext uri="{FF2B5EF4-FFF2-40B4-BE49-F238E27FC236}">
                  <a16:creationId xmlns:a16="http://schemas.microsoft.com/office/drawing/2014/main" id="{5634F496-10AE-4DFC-9909-5856FCAAE852}"/>
                </a:ext>
              </a:extLst>
            </p:cNvPr>
            <p:cNvSpPr>
              <a:spLocks/>
            </p:cNvSpPr>
            <p:nvPr/>
          </p:nvSpPr>
          <p:spPr bwMode="auto">
            <a:xfrm>
              <a:off x="8974138" y="3343275"/>
              <a:ext cx="20637" cy="52387"/>
            </a:xfrm>
            <a:custGeom>
              <a:avLst/>
              <a:gdLst>
                <a:gd name="T0" fmla="*/ 14 w 14"/>
                <a:gd name="T1" fmla="*/ 1 h 35"/>
                <a:gd name="T2" fmla="*/ 3 w 14"/>
                <a:gd name="T3" fmla="*/ 3 h 35"/>
                <a:gd name="T4" fmla="*/ 4 w 14"/>
                <a:gd name="T5" fmla="*/ 23 h 35"/>
                <a:gd name="T6" fmla="*/ 8 w 14"/>
                <a:gd name="T7" fmla="*/ 35 h 35"/>
                <a:gd name="T8" fmla="*/ 14 w 14"/>
                <a:gd name="T9" fmla="*/ 1 h 35"/>
              </a:gdLst>
              <a:ahLst/>
              <a:cxnLst>
                <a:cxn ang="0">
                  <a:pos x="T0" y="T1"/>
                </a:cxn>
                <a:cxn ang="0">
                  <a:pos x="T2" y="T3"/>
                </a:cxn>
                <a:cxn ang="0">
                  <a:pos x="T4" y="T5"/>
                </a:cxn>
                <a:cxn ang="0">
                  <a:pos x="T6" y="T7"/>
                </a:cxn>
                <a:cxn ang="0">
                  <a:pos x="T8" y="T9"/>
                </a:cxn>
              </a:cxnLst>
              <a:rect l="0" t="0" r="r" b="b"/>
              <a:pathLst>
                <a:path w="14" h="35">
                  <a:moveTo>
                    <a:pt x="14" y="1"/>
                  </a:moveTo>
                  <a:cubicBezTo>
                    <a:pt x="9" y="0"/>
                    <a:pt x="5" y="0"/>
                    <a:pt x="3" y="3"/>
                  </a:cubicBezTo>
                  <a:cubicBezTo>
                    <a:pt x="0" y="8"/>
                    <a:pt x="2" y="16"/>
                    <a:pt x="4" y="23"/>
                  </a:cubicBezTo>
                  <a:cubicBezTo>
                    <a:pt x="5" y="28"/>
                    <a:pt x="7" y="32"/>
                    <a:pt x="8" y="35"/>
                  </a:cubicBezTo>
                  <a:cubicBezTo>
                    <a:pt x="7" y="27"/>
                    <a:pt x="6" y="7"/>
                    <a:pt x="14" y="1"/>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2" name="Rectangle 133">
              <a:extLst>
                <a:ext uri="{FF2B5EF4-FFF2-40B4-BE49-F238E27FC236}">
                  <a16:creationId xmlns:a16="http://schemas.microsoft.com/office/drawing/2014/main" id="{9C720BF5-DB07-4816-AAB6-5D380C132230}"/>
                </a:ext>
              </a:extLst>
            </p:cNvPr>
            <p:cNvSpPr>
              <a:spLocks noChangeArrowheads="1"/>
            </p:cNvSpPr>
            <p:nvPr/>
          </p:nvSpPr>
          <p:spPr bwMode="auto">
            <a:xfrm>
              <a:off x="8974138" y="3454400"/>
              <a:ext cx="1587" cy="1587"/>
            </a:xfrm>
            <a:prstGeom prst="rect">
              <a:avLst/>
            </a:prstGeom>
            <a:solidFill>
              <a:srgbClr val="7441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3" name="Freeform 134">
              <a:extLst>
                <a:ext uri="{FF2B5EF4-FFF2-40B4-BE49-F238E27FC236}">
                  <a16:creationId xmlns:a16="http://schemas.microsoft.com/office/drawing/2014/main" id="{0A23B21A-D379-45BB-91EA-5366B7D64CD5}"/>
                </a:ext>
              </a:extLst>
            </p:cNvPr>
            <p:cNvSpPr>
              <a:spLocks/>
            </p:cNvSpPr>
            <p:nvPr/>
          </p:nvSpPr>
          <p:spPr bwMode="auto">
            <a:xfrm>
              <a:off x="9042400" y="3314700"/>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path>
              </a:pathLst>
            </a:custGeom>
            <a:solidFill>
              <a:srgbClr val="F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4" name="Freeform 135">
              <a:extLst>
                <a:ext uri="{FF2B5EF4-FFF2-40B4-BE49-F238E27FC236}">
                  <a16:creationId xmlns:a16="http://schemas.microsoft.com/office/drawing/2014/main" id="{964BCB7F-CCA7-4FA6-9926-42B83255E25E}"/>
                </a:ext>
              </a:extLst>
            </p:cNvPr>
            <p:cNvSpPr>
              <a:spLocks/>
            </p:cNvSpPr>
            <p:nvPr/>
          </p:nvSpPr>
          <p:spPr bwMode="auto">
            <a:xfrm>
              <a:off x="8777288" y="3149600"/>
              <a:ext cx="390525" cy="430212"/>
            </a:xfrm>
            <a:custGeom>
              <a:avLst/>
              <a:gdLst>
                <a:gd name="T0" fmla="*/ 192 w 264"/>
                <a:gd name="T1" fmla="*/ 24 h 292"/>
                <a:gd name="T2" fmla="*/ 183 w 264"/>
                <a:gd name="T3" fmla="*/ 21 h 292"/>
                <a:gd name="T4" fmla="*/ 20 w 264"/>
                <a:gd name="T5" fmla="*/ 110 h 292"/>
                <a:gd name="T6" fmla="*/ 110 w 264"/>
                <a:gd name="T7" fmla="*/ 274 h 292"/>
                <a:gd name="T8" fmla="*/ 264 w 264"/>
                <a:gd name="T9" fmla="*/ 207 h 292"/>
                <a:gd name="T10" fmla="*/ 116 w 264"/>
                <a:gd name="T11" fmla="*/ 164 h 292"/>
                <a:gd name="T12" fmla="*/ 192 w 264"/>
                <a:gd name="T13" fmla="*/ 24 h 292"/>
              </a:gdLst>
              <a:ahLst/>
              <a:cxnLst>
                <a:cxn ang="0">
                  <a:pos x="T0" y="T1"/>
                </a:cxn>
                <a:cxn ang="0">
                  <a:pos x="T2" y="T3"/>
                </a:cxn>
                <a:cxn ang="0">
                  <a:pos x="T4" y="T5"/>
                </a:cxn>
                <a:cxn ang="0">
                  <a:pos x="T6" y="T7"/>
                </a:cxn>
                <a:cxn ang="0">
                  <a:pos x="T8" y="T9"/>
                </a:cxn>
                <a:cxn ang="0">
                  <a:pos x="T10" y="T11"/>
                </a:cxn>
                <a:cxn ang="0">
                  <a:pos x="T12" y="T13"/>
                </a:cxn>
              </a:cxnLst>
              <a:rect l="0" t="0" r="r" b="b"/>
              <a:pathLst>
                <a:path w="264" h="292">
                  <a:moveTo>
                    <a:pt x="192" y="24"/>
                  </a:moveTo>
                  <a:cubicBezTo>
                    <a:pt x="190" y="23"/>
                    <a:pt x="187" y="22"/>
                    <a:pt x="183" y="21"/>
                  </a:cubicBezTo>
                  <a:cubicBezTo>
                    <a:pt x="114" y="0"/>
                    <a:pt x="41" y="41"/>
                    <a:pt x="20" y="110"/>
                  </a:cubicBezTo>
                  <a:cubicBezTo>
                    <a:pt x="0" y="180"/>
                    <a:pt x="40" y="253"/>
                    <a:pt x="110" y="274"/>
                  </a:cubicBezTo>
                  <a:cubicBezTo>
                    <a:pt x="172" y="292"/>
                    <a:pt x="236" y="262"/>
                    <a:pt x="264" y="207"/>
                  </a:cubicBezTo>
                  <a:cubicBezTo>
                    <a:pt x="116" y="164"/>
                    <a:pt x="116" y="164"/>
                    <a:pt x="116" y="164"/>
                  </a:cubicBezTo>
                  <a:cubicBezTo>
                    <a:pt x="192" y="24"/>
                    <a:pt x="192" y="24"/>
                    <a:pt x="19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5" name="Freeform 136">
              <a:extLst>
                <a:ext uri="{FF2B5EF4-FFF2-40B4-BE49-F238E27FC236}">
                  <a16:creationId xmlns:a16="http://schemas.microsoft.com/office/drawing/2014/main" id="{57EEC204-0B4A-4F70-9066-1828E5C718C4}"/>
                </a:ext>
              </a:extLst>
            </p:cNvPr>
            <p:cNvSpPr>
              <a:spLocks/>
            </p:cNvSpPr>
            <p:nvPr/>
          </p:nvSpPr>
          <p:spPr bwMode="auto">
            <a:xfrm>
              <a:off x="8777288" y="3184525"/>
              <a:ext cx="338137" cy="385762"/>
            </a:xfrm>
            <a:custGeom>
              <a:avLst/>
              <a:gdLst>
                <a:gd name="T0" fmla="*/ 145 w 229"/>
                <a:gd name="T1" fmla="*/ 230 h 262"/>
                <a:gd name="T2" fmla="*/ 55 w 229"/>
                <a:gd name="T3" fmla="*/ 67 h 262"/>
                <a:gd name="T4" fmla="*/ 99 w 229"/>
                <a:gd name="T5" fmla="*/ 0 h 262"/>
                <a:gd name="T6" fmla="*/ 20 w 229"/>
                <a:gd name="T7" fmla="*/ 86 h 262"/>
                <a:gd name="T8" fmla="*/ 110 w 229"/>
                <a:gd name="T9" fmla="*/ 250 h 262"/>
                <a:gd name="T10" fmla="*/ 229 w 229"/>
                <a:gd name="T11" fmla="*/ 226 h 262"/>
                <a:gd name="T12" fmla="*/ 145 w 229"/>
                <a:gd name="T13" fmla="*/ 230 h 262"/>
              </a:gdLst>
              <a:ahLst/>
              <a:cxnLst>
                <a:cxn ang="0">
                  <a:pos x="T0" y="T1"/>
                </a:cxn>
                <a:cxn ang="0">
                  <a:pos x="T2" y="T3"/>
                </a:cxn>
                <a:cxn ang="0">
                  <a:pos x="T4" y="T5"/>
                </a:cxn>
                <a:cxn ang="0">
                  <a:pos x="T6" y="T7"/>
                </a:cxn>
                <a:cxn ang="0">
                  <a:pos x="T8" y="T9"/>
                </a:cxn>
                <a:cxn ang="0">
                  <a:pos x="T10" y="T11"/>
                </a:cxn>
                <a:cxn ang="0">
                  <a:pos x="T12" y="T13"/>
                </a:cxn>
              </a:cxnLst>
              <a:rect l="0" t="0" r="r" b="b"/>
              <a:pathLst>
                <a:path w="229" h="262">
                  <a:moveTo>
                    <a:pt x="145" y="230"/>
                  </a:moveTo>
                  <a:cubicBezTo>
                    <a:pt x="75" y="209"/>
                    <a:pt x="35" y="136"/>
                    <a:pt x="55" y="67"/>
                  </a:cubicBezTo>
                  <a:cubicBezTo>
                    <a:pt x="63" y="39"/>
                    <a:pt x="79" y="17"/>
                    <a:pt x="99" y="0"/>
                  </a:cubicBezTo>
                  <a:cubicBezTo>
                    <a:pt x="62" y="15"/>
                    <a:pt x="32" y="45"/>
                    <a:pt x="20" y="86"/>
                  </a:cubicBezTo>
                  <a:cubicBezTo>
                    <a:pt x="0" y="156"/>
                    <a:pt x="40" y="229"/>
                    <a:pt x="110" y="250"/>
                  </a:cubicBezTo>
                  <a:cubicBezTo>
                    <a:pt x="153" y="262"/>
                    <a:pt x="196" y="252"/>
                    <a:pt x="229" y="226"/>
                  </a:cubicBezTo>
                  <a:cubicBezTo>
                    <a:pt x="203" y="236"/>
                    <a:pt x="173" y="238"/>
                    <a:pt x="145"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6" name="Freeform 137">
              <a:extLst>
                <a:ext uri="{FF2B5EF4-FFF2-40B4-BE49-F238E27FC236}">
                  <a16:creationId xmlns:a16="http://schemas.microsoft.com/office/drawing/2014/main" id="{2E12B7F7-0D44-400A-8A75-D71E16C9092D}"/>
                </a:ext>
              </a:extLst>
            </p:cNvPr>
            <p:cNvSpPr>
              <a:spLocks noEditPoints="1"/>
            </p:cNvSpPr>
            <p:nvPr/>
          </p:nvSpPr>
          <p:spPr bwMode="auto">
            <a:xfrm>
              <a:off x="8985250" y="3187700"/>
              <a:ext cx="223837" cy="261937"/>
            </a:xfrm>
            <a:custGeom>
              <a:avLst/>
              <a:gdLst>
                <a:gd name="T0" fmla="*/ 29 w 151"/>
                <a:gd name="T1" fmla="*/ 122 h 178"/>
                <a:gd name="T2" fmla="*/ 29 w 151"/>
                <a:gd name="T3" fmla="*/ 122 h 178"/>
                <a:gd name="T4" fmla="*/ 32 w 151"/>
                <a:gd name="T5" fmla="*/ 119 h 178"/>
                <a:gd name="T6" fmla="*/ 32 w 151"/>
                <a:gd name="T7" fmla="*/ 119 h 178"/>
                <a:gd name="T8" fmla="*/ 0 w 151"/>
                <a:gd name="T9" fmla="*/ 121 h 178"/>
                <a:gd name="T10" fmla="*/ 6 w 151"/>
                <a:gd name="T11" fmla="*/ 107 h 178"/>
                <a:gd name="T12" fmla="*/ 29 w 151"/>
                <a:gd name="T13" fmla="*/ 122 h 178"/>
                <a:gd name="T14" fmla="*/ 6 w 151"/>
                <a:gd name="T15" fmla="*/ 107 h 178"/>
                <a:gd name="T16" fmla="*/ 6 w 151"/>
                <a:gd name="T17" fmla="*/ 107 h 178"/>
                <a:gd name="T18" fmla="*/ 6 w 151"/>
                <a:gd name="T19" fmla="*/ 107 h 178"/>
                <a:gd name="T20" fmla="*/ 5 w 151"/>
                <a:gd name="T21" fmla="*/ 107 h 178"/>
                <a:gd name="T22" fmla="*/ 1 w 151"/>
                <a:gd name="T23" fmla="*/ 106 h 178"/>
                <a:gd name="T24" fmla="*/ 1 w 151"/>
                <a:gd name="T25" fmla="*/ 106 h 178"/>
                <a:gd name="T26" fmla="*/ 66 w 151"/>
                <a:gd name="T27" fmla="*/ 88 h 178"/>
                <a:gd name="T28" fmla="*/ 66 w 151"/>
                <a:gd name="T29" fmla="*/ 88 h 178"/>
                <a:gd name="T30" fmla="*/ 79 w 151"/>
                <a:gd name="T31" fmla="*/ 86 h 178"/>
                <a:gd name="T32" fmla="*/ 79 w 151"/>
                <a:gd name="T33" fmla="*/ 86 h 178"/>
                <a:gd name="T34" fmla="*/ 66 w 151"/>
                <a:gd name="T35" fmla="*/ 88 h 178"/>
                <a:gd name="T36" fmla="*/ 46 w 151"/>
                <a:gd name="T37" fmla="*/ 83 h 178"/>
                <a:gd name="T38" fmla="*/ 46 w 151"/>
                <a:gd name="T39" fmla="*/ 83 h 178"/>
                <a:gd name="T40" fmla="*/ 32 w 151"/>
                <a:gd name="T41" fmla="*/ 119 h 178"/>
                <a:gd name="T42" fmla="*/ 45 w 151"/>
                <a:gd name="T43" fmla="*/ 82 h 178"/>
                <a:gd name="T44" fmla="*/ 45 w 151"/>
                <a:gd name="T45" fmla="*/ 82 h 178"/>
                <a:gd name="T46" fmla="*/ 31 w 151"/>
                <a:gd name="T47" fmla="*/ 106 h 178"/>
                <a:gd name="T48" fmla="*/ 30 w 151"/>
                <a:gd name="T49" fmla="*/ 86 h 178"/>
                <a:gd name="T50" fmla="*/ 56 w 151"/>
                <a:gd name="T51" fmla="*/ 0 h 178"/>
                <a:gd name="T52" fmla="*/ 53 w 151"/>
                <a:gd name="T53" fmla="*/ 19 h 178"/>
                <a:gd name="T54" fmla="*/ 92 w 151"/>
                <a:gd name="T55" fmla="*/ 53 h 178"/>
                <a:gd name="T56" fmla="*/ 80 w 151"/>
                <a:gd name="T57" fmla="*/ 86 h 178"/>
                <a:gd name="T58" fmla="*/ 80 w 151"/>
                <a:gd name="T59" fmla="*/ 86 h 178"/>
                <a:gd name="T60" fmla="*/ 81 w 151"/>
                <a:gd name="T61" fmla="*/ 92 h 178"/>
                <a:gd name="T62" fmla="*/ 89 w 151"/>
                <a:gd name="T63" fmla="*/ 139 h 178"/>
                <a:gd name="T64" fmla="*/ 87 w 151"/>
                <a:gd name="T65" fmla="*/ 153 h 178"/>
                <a:gd name="T66" fmla="*/ 124 w 151"/>
                <a:gd name="T67" fmla="*/ 178 h 178"/>
                <a:gd name="T68" fmla="*/ 132 w 151"/>
                <a:gd name="T69"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78">
                  <a:moveTo>
                    <a:pt x="29" y="122"/>
                  </a:moveTo>
                  <a:cubicBezTo>
                    <a:pt x="29" y="122"/>
                    <a:pt x="29" y="122"/>
                    <a:pt x="29" y="122"/>
                  </a:cubicBezTo>
                  <a:cubicBezTo>
                    <a:pt x="29" y="122"/>
                    <a:pt x="29" y="122"/>
                    <a:pt x="29" y="122"/>
                  </a:cubicBezTo>
                  <a:cubicBezTo>
                    <a:pt x="29" y="122"/>
                    <a:pt x="29" y="122"/>
                    <a:pt x="29" y="122"/>
                  </a:cubicBezTo>
                  <a:moveTo>
                    <a:pt x="32" y="119"/>
                  </a:moveTo>
                  <a:cubicBezTo>
                    <a:pt x="32" y="119"/>
                    <a:pt x="32" y="119"/>
                    <a:pt x="32" y="119"/>
                  </a:cubicBezTo>
                  <a:cubicBezTo>
                    <a:pt x="32" y="119"/>
                    <a:pt x="32" y="119"/>
                    <a:pt x="32" y="119"/>
                  </a:cubicBezTo>
                  <a:cubicBezTo>
                    <a:pt x="32" y="119"/>
                    <a:pt x="32" y="119"/>
                    <a:pt x="32" y="119"/>
                  </a:cubicBezTo>
                  <a:moveTo>
                    <a:pt x="6" y="107"/>
                  </a:moveTo>
                  <a:cubicBezTo>
                    <a:pt x="2" y="110"/>
                    <a:pt x="1" y="115"/>
                    <a:pt x="0" y="121"/>
                  </a:cubicBezTo>
                  <a:cubicBezTo>
                    <a:pt x="0" y="121"/>
                    <a:pt x="0" y="121"/>
                    <a:pt x="0" y="121"/>
                  </a:cubicBezTo>
                  <a:cubicBezTo>
                    <a:pt x="1" y="115"/>
                    <a:pt x="2" y="110"/>
                    <a:pt x="6" y="107"/>
                  </a:cubicBezTo>
                  <a:cubicBezTo>
                    <a:pt x="14" y="111"/>
                    <a:pt x="23" y="119"/>
                    <a:pt x="23" y="119"/>
                  </a:cubicBezTo>
                  <a:cubicBezTo>
                    <a:pt x="23" y="119"/>
                    <a:pt x="26" y="122"/>
                    <a:pt x="29" y="122"/>
                  </a:cubicBezTo>
                  <a:cubicBezTo>
                    <a:pt x="26" y="122"/>
                    <a:pt x="23" y="119"/>
                    <a:pt x="23" y="119"/>
                  </a:cubicBezTo>
                  <a:cubicBezTo>
                    <a:pt x="23" y="119"/>
                    <a:pt x="14" y="111"/>
                    <a:pt x="6" y="107"/>
                  </a:cubicBezTo>
                  <a:cubicBezTo>
                    <a:pt x="6" y="107"/>
                    <a:pt x="6" y="107"/>
                    <a:pt x="6" y="107"/>
                  </a:cubicBezTo>
                  <a:moveTo>
                    <a:pt x="6" y="107"/>
                  </a:moveTo>
                  <a:cubicBezTo>
                    <a:pt x="6" y="107"/>
                    <a:pt x="6" y="107"/>
                    <a:pt x="6" y="107"/>
                  </a:cubicBezTo>
                  <a:cubicBezTo>
                    <a:pt x="6" y="107"/>
                    <a:pt x="6" y="107"/>
                    <a:pt x="6" y="107"/>
                  </a:cubicBezTo>
                  <a:moveTo>
                    <a:pt x="1" y="106"/>
                  </a:moveTo>
                  <a:cubicBezTo>
                    <a:pt x="2" y="106"/>
                    <a:pt x="4" y="107"/>
                    <a:pt x="5" y="107"/>
                  </a:cubicBezTo>
                  <a:cubicBezTo>
                    <a:pt x="4" y="107"/>
                    <a:pt x="2" y="106"/>
                    <a:pt x="1" y="106"/>
                  </a:cubicBezTo>
                  <a:moveTo>
                    <a:pt x="1" y="106"/>
                  </a:moveTo>
                  <a:cubicBezTo>
                    <a:pt x="0" y="106"/>
                    <a:pt x="0" y="106"/>
                    <a:pt x="0" y="106"/>
                  </a:cubicBezTo>
                  <a:cubicBezTo>
                    <a:pt x="0" y="106"/>
                    <a:pt x="0" y="106"/>
                    <a:pt x="1" y="106"/>
                  </a:cubicBezTo>
                  <a:cubicBezTo>
                    <a:pt x="1" y="106"/>
                    <a:pt x="1" y="106"/>
                    <a:pt x="1" y="106"/>
                  </a:cubicBezTo>
                  <a:moveTo>
                    <a:pt x="66" y="88"/>
                  </a:moveTo>
                  <a:cubicBezTo>
                    <a:pt x="66" y="88"/>
                    <a:pt x="66" y="88"/>
                    <a:pt x="66" y="88"/>
                  </a:cubicBezTo>
                  <a:cubicBezTo>
                    <a:pt x="66" y="88"/>
                    <a:pt x="66" y="88"/>
                    <a:pt x="66" y="88"/>
                  </a:cubicBezTo>
                  <a:cubicBezTo>
                    <a:pt x="66" y="88"/>
                    <a:pt x="66" y="88"/>
                    <a:pt x="66" y="88"/>
                  </a:cubicBezTo>
                  <a:moveTo>
                    <a:pt x="79" y="86"/>
                  </a:moveTo>
                  <a:cubicBezTo>
                    <a:pt x="79" y="86"/>
                    <a:pt x="79" y="86"/>
                    <a:pt x="79" y="86"/>
                  </a:cubicBezTo>
                  <a:cubicBezTo>
                    <a:pt x="79" y="86"/>
                    <a:pt x="79" y="86"/>
                    <a:pt x="79" y="86"/>
                  </a:cubicBezTo>
                  <a:moveTo>
                    <a:pt x="46" y="83"/>
                  </a:moveTo>
                  <a:cubicBezTo>
                    <a:pt x="51" y="86"/>
                    <a:pt x="58" y="88"/>
                    <a:pt x="66" y="88"/>
                  </a:cubicBezTo>
                  <a:cubicBezTo>
                    <a:pt x="58" y="88"/>
                    <a:pt x="51" y="86"/>
                    <a:pt x="46" y="83"/>
                  </a:cubicBezTo>
                  <a:moveTo>
                    <a:pt x="46" y="83"/>
                  </a:moveTo>
                  <a:cubicBezTo>
                    <a:pt x="46" y="83"/>
                    <a:pt x="46" y="83"/>
                    <a:pt x="46" y="83"/>
                  </a:cubicBezTo>
                  <a:cubicBezTo>
                    <a:pt x="46" y="83"/>
                    <a:pt x="46" y="83"/>
                    <a:pt x="46" y="83"/>
                  </a:cubicBezTo>
                  <a:moveTo>
                    <a:pt x="28" y="67"/>
                  </a:moveTo>
                  <a:cubicBezTo>
                    <a:pt x="32" y="119"/>
                    <a:pt x="32" y="119"/>
                    <a:pt x="32" y="119"/>
                  </a:cubicBezTo>
                  <a:cubicBezTo>
                    <a:pt x="32" y="117"/>
                    <a:pt x="31" y="112"/>
                    <a:pt x="31" y="106"/>
                  </a:cubicBezTo>
                  <a:cubicBezTo>
                    <a:pt x="33" y="100"/>
                    <a:pt x="37" y="90"/>
                    <a:pt x="45" y="82"/>
                  </a:cubicBezTo>
                  <a:cubicBezTo>
                    <a:pt x="45" y="82"/>
                    <a:pt x="45" y="82"/>
                    <a:pt x="45" y="83"/>
                  </a:cubicBezTo>
                  <a:cubicBezTo>
                    <a:pt x="45" y="82"/>
                    <a:pt x="45" y="82"/>
                    <a:pt x="45" y="82"/>
                  </a:cubicBezTo>
                  <a:cubicBezTo>
                    <a:pt x="45" y="82"/>
                    <a:pt x="45" y="82"/>
                    <a:pt x="45" y="82"/>
                  </a:cubicBezTo>
                  <a:cubicBezTo>
                    <a:pt x="37" y="90"/>
                    <a:pt x="33" y="100"/>
                    <a:pt x="31" y="106"/>
                  </a:cubicBezTo>
                  <a:cubicBezTo>
                    <a:pt x="30" y="99"/>
                    <a:pt x="30" y="91"/>
                    <a:pt x="30" y="88"/>
                  </a:cubicBezTo>
                  <a:cubicBezTo>
                    <a:pt x="30" y="86"/>
                    <a:pt x="30" y="86"/>
                    <a:pt x="30" y="86"/>
                  </a:cubicBezTo>
                  <a:cubicBezTo>
                    <a:pt x="28" y="67"/>
                    <a:pt x="28" y="67"/>
                    <a:pt x="28" y="67"/>
                  </a:cubicBezTo>
                  <a:moveTo>
                    <a:pt x="56" y="0"/>
                  </a:moveTo>
                  <a:cubicBezTo>
                    <a:pt x="48" y="15"/>
                    <a:pt x="48" y="15"/>
                    <a:pt x="48" y="15"/>
                  </a:cubicBezTo>
                  <a:cubicBezTo>
                    <a:pt x="50" y="16"/>
                    <a:pt x="52" y="18"/>
                    <a:pt x="53" y="19"/>
                  </a:cubicBezTo>
                  <a:cubicBezTo>
                    <a:pt x="54" y="19"/>
                    <a:pt x="54" y="19"/>
                    <a:pt x="55" y="19"/>
                  </a:cubicBezTo>
                  <a:cubicBezTo>
                    <a:pt x="74" y="19"/>
                    <a:pt x="90" y="33"/>
                    <a:pt x="92" y="53"/>
                  </a:cubicBezTo>
                  <a:cubicBezTo>
                    <a:pt x="94" y="66"/>
                    <a:pt x="89" y="78"/>
                    <a:pt x="80" y="86"/>
                  </a:cubicBezTo>
                  <a:cubicBezTo>
                    <a:pt x="80" y="86"/>
                    <a:pt x="80" y="86"/>
                    <a:pt x="80" y="86"/>
                  </a:cubicBezTo>
                  <a:cubicBezTo>
                    <a:pt x="80" y="86"/>
                    <a:pt x="80" y="86"/>
                    <a:pt x="79" y="86"/>
                  </a:cubicBezTo>
                  <a:cubicBezTo>
                    <a:pt x="80" y="86"/>
                    <a:pt x="80" y="86"/>
                    <a:pt x="80" y="86"/>
                  </a:cubicBezTo>
                  <a:cubicBezTo>
                    <a:pt x="80" y="86"/>
                    <a:pt x="80" y="86"/>
                    <a:pt x="80" y="86"/>
                  </a:cubicBezTo>
                  <a:cubicBezTo>
                    <a:pt x="80" y="88"/>
                    <a:pt x="81" y="90"/>
                    <a:pt x="81" y="92"/>
                  </a:cubicBezTo>
                  <a:cubicBezTo>
                    <a:pt x="81" y="98"/>
                    <a:pt x="100" y="124"/>
                    <a:pt x="101" y="126"/>
                  </a:cubicBezTo>
                  <a:cubicBezTo>
                    <a:pt x="103" y="129"/>
                    <a:pt x="110" y="136"/>
                    <a:pt x="89" y="139"/>
                  </a:cubicBezTo>
                  <a:cubicBezTo>
                    <a:pt x="87" y="153"/>
                    <a:pt x="87" y="153"/>
                    <a:pt x="87" y="153"/>
                  </a:cubicBezTo>
                  <a:cubicBezTo>
                    <a:pt x="87" y="153"/>
                    <a:pt x="87" y="153"/>
                    <a:pt x="87" y="153"/>
                  </a:cubicBezTo>
                  <a:cubicBezTo>
                    <a:pt x="85" y="166"/>
                    <a:pt x="85" y="166"/>
                    <a:pt x="85" y="166"/>
                  </a:cubicBezTo>
                  <a:cubicBezTo>
                    <a:pt x="124" y="178"/>
                    <a:pt x="124" y="178"/>
                    <a:pt x="124" y="178"/>
                  </a:cubicBezTo>
                  <a:cubicBezTo>
                    <a:pt x="124" y="178"/>
                    <a:pt x="124" y="178"/>
                    <a:pt x="125" y="178"/>
                  </a:cubicBezTo>
                  <a:cubicBezTo>
                    <a:pt x="128" y="172"/>
                    <a:pt x="130" y="165"/>
                    <a:pt x="132" y="158"/>
                  </a:cubicBezTo>
                  <a:cubicBezTo>
                    <a:pt x="151" y="93"/>
                    <a:pt x="117" y="25"/>
                    <a:pt x="56" y="0"/>
                  </a:cubicBezTo>
                </a:path>
              </a:pathLst>
            </a:custGeom>
            <a:solidFill>
              <a:srgbClr val="7D3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7" name="Freeform 138">
              <a:extLst>
                <a:ext uri="{FF2B5EF4-FFF2-40B4-BE49-F238E27FC236}">
                  <a16:creationId xmlns:a16="http://schemas.microsoft.com/office/drawing/2014/main" id="{275651E3-C6FD-45BC-A6CB-0E6A8FDDE5E6}"/>
                </a:ext>
              </a:extLst>
            </p:cNvPr>
            <p:cNvSpPr>
              <a:spLocks/>
            </p:cNvSpPr>
            <p:nvPr/>
          </p:nvSpPr>
          <p:spPr bwMode="auto">
            <a:xfrm>
              <a:off x="8985250" y="3308350"/>
              <a:ext cx="163512" cy="117475"/>
            </a:xfrm>
            <a:custGeom>
              <a:avLst/>
              <a:gdLst>
                <a:gd name="T0" fmla="*/ 45 w 110"/>
                <a:gd name="T1" fmla="*/ 0 h 80"/>
                <a:gd name="T2" fmla="*/ 31 w 110"/>
                <a:gd name="T3" fmla="*/ 24 h 80"/>
                <a:gd name="T4" fmla="*/ 32 w 110"/>
                <a:gd name="T5" fmla="*/ 37 h 80"/>
                <a:gd name="T6" fmla="*/ 32 w 110"/>
                <a:gd name="T7" fmla="*/ 37 h 80"/>
                <a:gd name="T8" fmla="*/ 32 w 110"/>
                <a:gd name="T9" fmla="*/ 37 h 80"/>
                <a:gd name="T10" fmla="*/ 32 w 110"/>
                <a:gd name="T11" fmla="*/ 37 h 80"/>
                <a:gd name="T12" fmla="*/ 32 w 110"/>
                <a:gd name="T13" fmla="*/ 37 h 80"/>
                <a:gd name="T14" fmla="*/ 29 w 110"/>
                <a:gd name="T15" fmla="*/ 40 h 80"/>
                <a:gd name="T16" fmla="*/ 29 w 110"/>
                <a:gd name="T17" fmla="*/ 40 h 80"/>
                <a:gd name="T18" fmla="*/ 29 w 110"/>
                <a:gd name="T19" fmla="*/ 40 h 80"/>
                <a:gd name="T20" fmla="*/ 29 w 110"/>
                <a:gd name="T21" fmla="*/ 40 h 80"/>
                <a:gd name="T22" fmla="*/ 29 w 110"/>
                <a:gd name="T23" fmla="*/ 40 h 80"/>
                <a:gd name="T24" fmla="*/ 23 w 110"/>
                <a:gd name="T25" fmla="*/ 37 h 80"/>
                <a:gd name="T26" fmla="*/ 6 w 110"/>
                <a:gd name="T27" fmla="*/ 25 h 80"/>
                <a:gd name="T28" fmla="*/ 0 w 110"/>
                <a:gd name="T29" fmla="*/ 39 h 80"/>
                <a:gd name="T30" fmla="*/ 7 w 110"/>
                <a:gd name="T31" fmla="*/ 58 h 80"/>
                <a:gd name="T32" fmla="*/ 6 w 110"/>
                <a:gd name="T33" fmla="*/ 60 h 80"/>
                <a:gd name="T34" fmla="*/ 14 w 110"/>
                <a:gd name="T35" fmla="*/ 63 h 80"/>
                <a:gd name="T36" fmla="*/ 31 w 110"/>
                <a:gd name="T37" fmla="*/ 44 h 80"/>
                <a:gd name="T38" fmla="*/ 33 w 110"/>
                <a:gd name="T39" fmla="*/ 43 h 80"/>
                <a:gd name="T40" fmla="*/ 52 w 110"/>
                <a:gd name="T41" fmla="*/ 60 h 80"/>
                <a:gd name="T42" fmla="*/ 49 w 110"/>
                <a:gd name="T43" fmla="*/ 73 h 80"/>
                <a:gd name="T44" fmla="*/ 65 w 110"/>
                <a:gd name="T45" fmla="*/ 78 h 80"/>
                <a:gd name="T46" fmla="*/ 56 w 110"/>
                <a:gd name="T47" fmla="*/ 68 h 80"/>
                <a:gd name="T48" fmla="*/ 61 w 110"/>
                <a:gd name="T49" fmla="*/ 68 h 80"/>
                <a:gd name="T50" fmla="*/ 73 w 110"/>
                <a:gd name="T51" fmla="*/ 80 h 80"/>
                <a:gd name="T52" fmla="*/ 73 w 110"/>
                <a:gd name="T53" fmla="*/ 80 h 80"/>
                <a:gd name="T54" fmla="*/ 61 w 110"/>
                <a:gd name="T55" fmla="*/ 68 h 80"/>
                <a:gd name="T56" fmla="*/ 87 w 110"/>
                <a:gd name="T57" fmla="*/ 71 h 80"/>
                <a:gd name="T58" fmla="*/ 89 w 110"/>
                <a:gd name="T59" fmla="*/ 57 h 80"/>
                <a:gd name="T60" fmla="*/ 101 w 110"/>
                <a:gd name="T61" fmla="*/ 44 h 80"/>
                <a:gd name="T62" fmla="*/ 81 w 110"/>
                <a:gd name="T63" fmla="*/ 10 h 80"/>
                <a:gd name="T64" fmla="*/ 80 w 110"/>
                <a:gd name="T65" fmla="*/ 4 h 80"/>
                <a:gd name="T66" fmla="*/ 80 w 110"/>
                <a:gd name="T67" fmla="*/ 4 h 80"/>
                <a:gd name="T68" fmla="*/ 79 w 110"/>
                <a:gd name="T69" fmla="*/ 4 h 80"/>
                <a:gd name="T70" fmla="*/ 79 w 110"/>
                <a:gd name="T71" fmla="*/ 4 h 80"/>
                <a:gd name="T72" fmla="*/ 79 w 110"/>
                <a:gd name="T73" fmla="*/ 4 h 80"/>
                <a:gd name="T74" fmla="*/ 66 w 110"/>
                <a:gd name="T75" fmla="*/ 6 h 80"/>
                <a:gd name="T76" fmla="*/ 66 w 110"/>
                <a:gd name="T77" fmla="*/ 6 h 80"/>
                <a:gd name="T78" fmla="*/ 66 w 110"/>
                <a:gd name="T79" fmla="*/ 6 h 80"/>
                <a:gd name="T80" fmla="*/ 66 w 110"/>
                <a:gd name="T81" fmla="*/ 6 h 80"/>
                <a:gd name="T82" fmla="*/ 66 w 110"/>
                <a:gd name="T83" fmla="*/ 6 h 80"/>
                <a:gd name="T84" fmla="*/ 46 w 110"/>
                <a:gd name="T85" fmla="*/ 1 h 80"/>
                <a:gd name="T86" fmla="*/ 46 w 110"/>
                <a:gd name="T87" fmla="*/ 1 h 80"/>
                <a:gd name="T88" fmla="*/ 46 w 110"/>
                <a:gd name="T89" fmla="*/ 1 h 80"/>
                <a:gd name="T90" fmla="*/ 45 w 110"/>
                <a:gd name="T91" fmla="*/ 1 h 80"/>
                <a:gd name="T92" fmla="*/ 45 w 110"/>
                <a:gd name="T9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0">
                  <a:moveTo>
                    <a:pt x="45" y="0"/>
                  </a:moveTo>
                  <a:cubicBezTo>
                    <a:pt x="37" y="8"/>
                    <a:pt x="33" y="18"/>
                    <a:pt x="31" y="24"/>
                  </a:cubicBezTo>
                  <a:cubicBezTo>
                    <a:pt x="31" y="30"/>
                    <a:pt x="32" y="35"/>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1" y="39"/>
                    <a:pt x="30" y="40"/>
                    <a:pt x="29" y="40"/>
                  </a:cubicBezTo>
                  <a:cubicBezTo>
                    <a:pt x="29" y="40"/>
                    <a:pt x="29" y="40"/>
                    <a:pt x="29" y="40"/>
                  </a:cubicBezTo>
                  <a:cubicBezTo>
                    <a:pt x="29" y="40"/>
                    <a:pt x="29" y="40"/>
                    <a:pt x="29" y="40"/>
                  </a:cubicBezTo>
                  <a:cubicBezTo>
                    <a:pt x="29" y="40"/>
                    <a:pt x="29" y="40"/>
                    <a:pt x="29" y="40"/>
                  </a:cubicBezTo>
                  <a:cubicBezTo>
                    <a:pt x="29" y="40"/>
                    <a:pt x="29" y="40"/>
                    <a:pt x="29" y="40"/>
                  </a:cubicBezTo>
                  <a:cubicBezTo>
                    <a:pt x="26" y="40"/>
                    <a:pt x="23" y="37"/>
                    <a:pt x="23" y="37"/>
                  </a:cubicBezTo>
                  <a:cubicBezTo>
                    <a:pt x="23" y="37"/>
                    <a:pt x="14" y="29"/>
                    <a:pt x="6" y="25"/>
                  </a:cubicBezTo>
                  <a:cubicBezTo>
                    <a:pt x="2" y="28"/>
                    <a:pt x="1" y="33"/>
                    <a:pt x="0" y="39"/>
                  </a:cubicBezTo>
                  <a:cubicBezTo>
                    <a:pt x="4" y="44"/>
                    <a:pt x="6" y="51"/>
                    <a:pt x="7" y="58"/>
                  </a:cubicBezTo>
                  <a:cubicBezTo>
                    <a:pt x="7" y="59"/>
                    <a:pt x="7" y="59"/>
                    <a:pt x="6" y="60"/>
                  </a:cubicBezTo>
                  <a:cubicBezTo>
                    <a:pt x="14" y="63"/>
                    <a:pt x="14" y="63"/>
                    <a:pt x="14" y="63"/>
                  </a:cubicBezTo>
                  <a:cubicBezTo>
                    <a:pt x="14" y="53"/>
                    <a:pt x="21" y="45"/>
                    <a:pt x="31" y="44"/>
                  </a:cubicBezTo>
                  <a:cubicBezTo>
                    <a:pt x="32" y="43"/>
                    <a:pt x="33" y="43"/>
                    <a:pt x="33" y="43"/>
                  </a:cubicBezTo>
                  <a:cubicBezTo>
                    <a:pt x="43" y="43"/>
                    <a:pt x="51" y="51"/>
                    <a:pt x="52" y="60"/>
                  </a:cubicBezTo>
                  <a:cubicBezTo>
                    <a:pt x="52" y="65"/>
                    <a:pt x="51" y="69"/>
                    <a:pt x="49" y="73"/>
                  </a:cubicBezTo>
                  <a:cubicBezTo>
                    <a:pt x="65" y="78"/>
                    <a:pt x="65" y="78"/>
                    <a:pt x="65" y="78"/>
                  </a:cubicBezTo>
                  <a:cubicBezTo>
                    <a:pt x="60" y="72"/>
                    <a:pt x="56" y="68"/>
                    <a:pt x="56" y="68"/>
                  </a:cubicBezTo>
                  <a:cubicBezTo>
                    <a:pt x="61" y="68"/>
                    <a:pt x="61" y="68"/>
                    <a:pt x="61" y="68"/>
                  </a:cubicBezTo>
                  <a:cubicBezTo>
                    <a:pt x="62" y="69"/>
                    <a:pt x="66" y="75"/>
                    <a:pt x="73" y="80"/>
                  </a:cubicBezTo>
                  <a:cubicBezTo>
                    <a:pt x="73" y="80"/>
                    <a:pt x="73" y="80"/>
                    <a:pt x="73" y="80"/>
                  </a:cubicBezTo>
                  <a:cubicBezTo>
                    <a:pt x="66" y="75"/>
                    <a:pt x="62" y="69"/>
                    <a:pt x="61" y="68"/>
                  </a:cubicBezTo>
                  <a:cubicBezTo>
                    <a:pt x="87" y="71"/>
                    <a:pt x="87" y="71"/>
                    <a:pt x="87" y="71"/>
                  </a:cubicBezTo>
                  <a:cubicBezTo>
                    <a:pt x="89" y="57"/>
                    <a:pt x="89" y="57"/>
                    <a:pt x="89" y="57"/>
                  </a:cubicBezTo>
                  <a:cubicBezTo>
                    <a:pt x="110" y="54"/>
                    <a:pt x="103" y="47"/>
                    <a:pt x="101" y="44"/>
                  </a:cubicBezTo>
                  <a:cubicBezTo>
                    <a:pt x="100" y="42"/>
                    <a:pt x="81" y="16"/>
                    <a:pt x="81" y="10"/>
                  </a:cubicBezTo>
                  <a:cubicBezTo>
                    <a:pt x="81" y="8"/>
                    <a:pt x="80" y="6"/>
                    <a:pt x="80" y="4"/>
                  </a:cubicBezTo>
                  <a:cubicBezTo>
                    <a:pt x="80" y="4"/>
                    <a:pt x="80" y="4"/>
                    <a:pt x="80" y="4"/>
                  </a:cubicBezTo>
                  <a:cubicBezTo>
                    <a:pt x="80" y="4"/>
                    <a:pt x="80" y="4"/>
                    <a:pt x="79" y="4"/>
                  </a:cubicBezTo>
                  <a:cubicBezTo>
                    <a:pt x="79" y="4"/>
                    <a:pt x="79" y="4"/>
                    <a:pt x="79" y="4"/>
                  </a:cubicBezTo>
                  <a:cubicBezTo>
                    <a:pt x="79" y="4"/>
                    <a:pt x="79" y="4"/>
                    <a:pt x="79" y="4"/>
                  </a:cubicBezTo>
                  <a:cubicBezTo>
                    <a:pt x="74" y="5"/>
                    <a:pt x="70" y="6"/>
                    <a:pt x="66" y="6"/>
                  </a:cubicBezTo>
                  <a:cubicBezTo>
                    <a:pt x="66" y="6"/>
                    <a:pt x="66" y="6"/>
                    <a:pt x="66" y="6"/>
                  </a:cubicBezTo>
                  <a:cubicBezTo>
                    <a:pt x="66" y="6"/>
                    <a:pt x="66" y="6"/>
                    <a:pt x="66" y="6"/>
                  </a:cubicBezTo>
                  <a:cubicBezTo>
                    <a:pt x="66" y="6"/>
                    <a:pt x="66" y="6"/>
                    <a:pt x="66" y="6"/>
                  </a:cubicBezTo>
                  <a:cubicBezTo>
                    <a:pt x="66" y="6"/>
                    <a:pt x="66" y="6"/>
                    <a:pt x="66" y="6"/>
                  </a:cubicBezTo>
                  <a:cubicBezTo>
                    <a:pt x="58" y="6"/>
                    <a:pt x="51" y="4"/>
                    <a:pt x="46" y="1"/>
                  </a:cubicBezTo>
                  <a:cubicBezTo>
                    <a:pt x="46" y="1"/>
                    <a:pt x="46" y="1"/>
                    <a:pt x="46" y="1"/>
                  </a:cubicBezTo>
                  <a:cubicBezTo>
                    <a:pt x="46" y="1"/>
                    <a:pt x="46" y="1"/>
                    <a:pt x="46" y="1"/>
                  </a:cubicBezTo>
                  <a:cubicBezTo>
                    <a:pt x="45" y="1"/>
                    <a:pt x="45" y="1"/>
                    <a:pt x="45" y="1"/>
                  </a:cubicBezTo>
                  <a:cubicBezTo>
                    <a:pt x="45" y="0"/>
                    <a:pt x="45" y="0"/>
                    <a:pt x="45" y="0"/>
                  </a:cubicBezTo>
                </a:path>
              </a:pathLst>
            </a:custGeom>
            <a:solidFill>
              <a:srgbClr val="FFE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8" name="Freeform 139">
              <a:extLst>
                <a:ext uri="{FF2B5EF4-FFF2-40B4-BE49-F238E27FC236}">
                  <a16:creationId xmlns:a16="http://schemas.microsoft.com/office/drawing/2014/main" id="{AE6A0D8A-8F3A-4CCD-98FE-7DE369C2BB54}"/>
                </a:ext>
              </a:extLst>
            </p:cNvPr>
            <p:cNvSpPr>
              <a:spLocks/>
            </p:cNvSpPr>
            <p:nvPr/>
          </p:nvSpPr>
          <p:spPr bwMode="auto">
            <a:xfrm>
              <a:off x="8982075" y="3209925"/>
              <a:ext cx="142875" cy="157162"/>
            </a:xfrm>
            <a:custGeom>
              <a:avLst/>
              <a:gdLst>
                <a:gd name="T0" fmla="*/ 50 w 96"/>
                <a:gd name="T1" fmla="*/ 0 h 107"/>
                <a:gd name="T2" fmla="*/ 0 w 96"/>
                <a:gd name="T3" fmla="*/ 92 h 107"/>
                <a:gd name="T4" fmla="*/ 2 w 96"/>
                <a:gd name="T5" fmla="*/ 91 h 107"/>
                <a:gd name="T6" fmla="*/ 3 w 96"/>
                <a:gd name="T7" fmla="*/ 91 h 107"/>
                <a:gd name="T8" fmla="*/ 3 w 96"/>
                <a:gd name="T9" fmla="*/ 91 h 107"/>
                <a:gd name="T10" fmla="*/ 3 w 96"/>
                <a:gd name="T11" fmla="*/ 91 h 107"/>
                <a:gd name="T12" fmla="*/ 3 w 96"/>
                <a:gd name="T13" fmla="*/ 91 h 107"/>
                <a:gd name="T14" fmla="*/ 7 w 96"/>
                <a:gd name="T15" fmla="*/ 92 h 107"/>
                <a:gd name="T16" fmla="*/ 8 w 96"/>
                <a:gd name="T17" fmla="*/ 92 h 107"/>
                <a:gd name="T18" fmla="*/ 8 w 96"/>
                <a:gd name="T19" fmla="*/ 92 h 107"/>
                <a:gd name="T20" fmla="*/ 8 w 96"/>
                <a:gd name="T21" fmla="*/ 92 h 107"/>
                <a:gd name="T22" fmla="*/ 8 w 96"/>
                <a:gd name="T23" fmla="*/ 92 h 107"/>
                <a:gd name="T24" fmla="*/ 8 w 96"/>
                <a:gd name="T25" fmla="*/ 92 h 107"/>
                <a:gd name="T26" fmla="*/ 25 w 96"/>
                <a:gd name="T27" fmla="*/ 104 h 107"/>
                <a:gd name="T28" fmla="*/ 31 w 96"/>
                <a:gd name="T29" fmla="*/ 107 h 107"/>
                <a:gd name="T30" fmla="*/ 31 w 96"/>
                <a:gd name="T31" fmla="*/ 107 h 107"/>
                <a:gd name="T32" fmla="*/ 31 w 96"/>
                <a:gd name="T33" fmla="*/ 107 h 107"/>
                <a:gd name="T34" fmla="*/ 31 w 96"/>
                <a:gd name="T35" fmla="*/ 107 h 107"/>
                <a:gd name="T36" fmla="*/ 34 w 96"/>
                <a:gd name="T37" fmla="*/ 104 h 107"/>
                <a:gd name="T38" fmla="*/ 34 w 96"/>
                <a:gd name="T39" fmla="*/ 104 h 107"/>
                <a:gd name="T40" fmla="*/ 34 w 96"/>
                <a:gd name="T41" fmla="*/ 104 h 107"/>
                <a:gd name="T42" fmla="*/ 30 w 96"/>
                <a:gd name="T43" fmla="*/ 52 h 107"/>
                <a:gd name="T44" fmla="*/ 30 w 96"/>
                <a:gd name="T45" fmla="*/ 52 h 107"/>
                <a:gd name="T46" fmla="*/ 47 w 96"/>
                <a:gd name="T47" fmla="*/ 67 h 107"/>
                <a:gd name="T48" fmla="*/ 47 w 96"/>
                <a:gd name="T49" fmla="*/ 67 h 107"/>
                <a:gd name="T50" fmla="*/ 47 w 96"/>
                <a:gd name="T51" fmla="*/ 67 h 107"/>
                <a:gd name="T52" fmla="*/ 47 w 96"/>
                <a:gd name="T53" fmla="*/ 68 h 107"/>
                <a:gd name="T54" fmla="*/ 48 w 96"/>
                <a:gd name="T55" fmla="*/ 68 h 107"/>
                <a:gd name="T56" fmla="*/ 48 w 96"/>
                <a:gd name="T57" fmla="*/ 68 h 107"/>
                <a:gd name="T58" fmla="*/ 48 w 96"/>
                <a:gd name="T59" fmla="*/ 68 h 107"/>
                <a:gd name="T60" fmla="*/ 68 w 96"/>
                <a:gd name="T61" fmla="*/ 73 h 107"/>
                <a:gd name="T62" fmla="*/ 68 w 96"/>
                <a:gd name="T63" fmla="*/ 73 h 107"/>
                <a:gd name="T64" fmla="*/ 68 w 96"/>
                <a:gd name="T65" fmla="*/ 73 h 107"/>
                <a:gd name="T66" fmla="*/ 68 w 96"/>
                <a:gd name="T67" fmla="*/ 73 h 107"/>
                <a:gd name="T68" fmla="*/ 81 w 96"/>
                <a:gd name="T69" fmla="*/ 71 h 107"/>
                <a:gd name="T70" fmla="*/ 81 w 96"/>
                <a:gd name="T71" fmla="*/ 71 h 107"/>
                <a:gd name="T72" fmla="*/ 81 w 96"/>
                <a:gd name="T73" fmla="*/ 71 h 107"/>
                <a:gd name="T74" fmla="*/ 82 w 96"/>
                <a:gd name="T75" fmla="*/ 71 h 107"/>
                <a:gd name="T76" fmla="*/ 82 w 96"/>
                <a:gd name="T77" fmla="*/ 71 h 107"/>
                <a:gd name="T78" fmla="*/ 94 w 96"/>
                <a:gd name="T79" fmla="*/ 38 h 107"/>
                <a:gd name="T80" fmla="*/ 57 w 96"/>
                <a:gd name="T81" fmla="*/ 4 h 107"/>
                <a:gd name="T82" fmla="*/ 55 w 96"/>
                <a:gd name="T83" fmla="*/ 4 h 107"/>
                <a:gd name="T84" fmla="*/ 50 w 96"/>
                <a:gd name="T8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107">
                  <a:moveTo>
                    <a:pt x="50" y="0"/>
                  </a:moveTo>
                  <a:cubicBezTo>
                    <a:pt x="0" y="92"/>
                    <a:pt x="0" y="92"/>
                    <a:pt x="0" y="92"/>
                  </a:cubicBezTo>
                  <a:cubicBezTo>
                    <a:pt x="1" y="91"/>
                    <a:pt x="2" y="91"/>
                    <a:pt x="2" y="91"/>
                  </a:cubicBezTo>
                  <a:cubicBezTo>
                    <a:pt x="2" y="91"/>
                    <a:pt x="2" y="91"/>
                    <a:pt x="3" y="91"/>
                  </a:cubicBezTo>
                  <a:cubicBezTo>
                    <a:pt x="3" y="91"/>
                    <a:pt x="3" y="91"/>
                    <a:pt x="3" y="91"/>
                  </a:cubicBezTo>
                  <a:cubicBezTo>
                    <a:pt x="3" y="91"/>
                    <a:pt x="3" y="91"/>
                    <a:pt x="3" y="91"/>
                  </a:cubicBezTo>
                  <a:cubicBezTo>
                    <a:pt x="3" y="91"/>
                    <a:pt x="3" y="91"/>
                    <a:pt x="3" y="91"/>
                  </a:cubicBezTo>
                  <a:cubicBezTo>
                    <a:pt x="4" y="91"/>
                    <a:pt x="6" y="92"/>
                    <a:pt x="7" y="92"/>
                  </a:cubicBezTo>
                  <a:cubicBezTo>
                    <a:pt x="7" y="92"/>
                    <a:pt x="8" y="92"/>
                    <a:pt x="8" y="92"/>
                  </a:cubicBezTo>
                  <a:cubicBezTo>
                    <a:pt x="8" y="92"/>
                    <a:pt x="8" y="92"/>
                    <a:pt x="8" y="92"/>
                  </a:cubicBezTo>
                  <a:cubicBezTo>
                    <a:pt x="8" y="92"/>
                    <a:pt x="8" y="92"/>
                    <a:pt x="8" y="92"/>
                  </a:cubicBezTo>
                  <a:cubicBezTo>
                    <a:pt x="8" y="92"/>
                    <a:pt x="8" y="92"/>
                    <a:pt x="8" y="92"/>
                  </a:cubicBezTo>
                  <a:cubicBezTo>
                    <a:pt x="8" y="92"/>
                    <a:pt x="8" y="92"/>
                    <a:pt x="8" y="92"/>
                  </a:cubicBezTo>
                  <a:cubicBezTo>
                    <a:pt x="16" y="96"/>
                    <a:pt x="25" y="104"/>
                    <a:pt x="25" y="104"/>
                  </a:cubicBezTo>
                  <a:cubicBezTo>
                    <a:pt x="25" y="104"/>
                    <a:pt x="28" y="107"/>
                    <a:pt x="31" y="107"/>
                  </a:cubicBezTo>
                  <a:cubicBezTo>
                    <a:pt x="31" y="107"/>
                    <a:pt x="31" y="107"/>
                    <a:pt x="31" y="107"/>
                  </a:cubicBezTo>
                  <a:cubicBezTo>
                    <a:pt x="31" y="107"/>
                    <a:pt x="31" y="107"/>
                    <a:pt x="31" y="107"/>
                  </a:cubicBezTo>
                  <a:cubicBezTo>
                    <a:pt x="31" y="107"/>
                    <a:pt x="31" y="107"/>
                    <a:pt x="31" y="107"/>
                  </a:cubicBezTo>
                  <a:cubicBezTo>
                    <a:pt x="32" y="107"/>
                    <a:pt x="33" y="106"/>
                    <a:pt x="34" y="104"/>
                  </a:cubicBezTo>
                  <a:cubicBezTo>
                    <a:pt x="34" y="104"/>
                    <a:pt x="34" y="104"/>
                    <a:pt x="34" y="104"/>
                  </a:cubicBezTo>
                  <a:cubicBezTo>
                    <a:pt x="34" y="104"/>
                    <a:pt x="34" y="104"/>
                    <a:pt x="34" y="104"/>
                  </a:cubicBezTo>
                  <a:cubicBezTo>
                    <a:pt x="30" y="52"/>
                    <a:pt x="30" y="52"/>
                    <a:pt x="30" y="52"/>
                  </a:cubicBezTo>
                  <a:cubicBezTo>
                    <a:pt x="30" y="52"/>
                    <a:pt x="30" y="52"/>
                    <a:pt x="30" y="52"/>
                  </a:cubicBezTo>
                  <a:cubicBezTo>
                    <a:pt x="31" y="54"/>
                    <a:pt x="37" y="62"/>
                    <a:pt x="47" y="67"/>
                  </a:cubicBezTo>
                  <a:cubicBezTo>
                    <a:pt x="47" y="67"/>
                    <a:pt x="47" y="67"/>
                    <a:pt x="47" y="67"/>
                  </a:cubicBezTo>
                  <a:cubicBezTo>
                    <a:pt x="47" y="67"/>
                    <a:pt x="47" y="67"/>
                    <a:pt x="47" y="67"/>
                  </a:cubicBezTo>
                  <a:cubicBezTo>
                    <a:pt x="47" y="67"/>
                    <a:pt x="47" y="67"/>
                    <a:pt x="47" y="68"/>
                  </a:cubicBezTo>
                  <a:cubicBezTo>
                    <a:pt x="47" y="68"/>
                    <a:pt x="47" y="68"/>
                    <a:pt x="48" y="68"/>
                  </a:cubicBezTo>
                  <a:cubicBezTo>
                    <a:pt x="48" y="68"/>
                    <a:pt x="48" y="68"/>
                    <a:pt x="48" y="68"/>
                  </a:cubicBezTo>
                  <a:cubicBezTo>
                    <a:pt x="48" y="68"/>
                    <a:pt x="48" y="68"/>
                    <a:pt x="48" y="68"/>
                  </a:cubicBezTo>
                  <a:cubicBezTo>
                    <a:pt x="53" y="71"/>
                    <a:pt x="60" y="73"/>
                    <a:pt x="68" y="73"/>
                  </a:cubicBezTo>
                  <a:cubicBezTo>
                    <a:pt x="68" y="73"/>
                    <a:pt x="68" y="73"/>
                    <a:pt x="68" y="73"/>
                  </a:cubicBezTo>
                  <a:cubicBezTo>
                    <a:pt x="68" y="73"/>
                    <a:pt x="68" y="73"/>
                    <a:pt x="68" y="73"/>
                  </a:cubicBezTo>
                  <a:cubicBezTo>
                    <a:pt x="68" y="73"/>
                    <a:pt x="68" y="73"/>
                    <a:pt x="68" y="73"/>
                  </a:cubicBezTo>
                  <a:cubicBezTo>
                    <a:pt x="72" y="73"/>
                    <a:pt x="76" y="72"/>
                    <a:pt x="81" y="71"/>
                  </a:cubicBezTo>
                  <a:cubicBezTo>
                    <a:pt x="81" y="71"/>
                    <a:pt x="81" y="71"/>
                    <a:pt x="81" y="71"/>
                  </a:cubicBezTo>
                  <a:cubicBezTo>
                    <a:pt x="81" y="71"/>
                    <a:pt x="81" y="71"/>
                    <a:pt x="81" y="71"/>
                  </a:cubicBezTo>
                  <a:cubicBezTo>
                    <a:pt x="82" y="71"/>
                    <a:pt x="82" y="71"/>
                    <a:pt x="82" y="71"/>
                  </a:cubicBezTo>
                  <a:cubicBezTo>
                    <a:pt x="82" y="71"/>
                    <a:pt x="82" y="71"/>
                    <a:pt x="82" y="71"/>
                  </a:cubicBezTo>
                  <a:cubicBezTo>
                    <a:pt x="91" y="63"/>
                    <a:pt x="96" y="51"/>
                    <a:pt x="94" y="38"/>
                  </a:cubicBezTo>
                  <a:cubicBezTo>
                    <a:pt x="92" y="18"/>
                    <a:pt x="76" y="4"/>
                    <a:pt x="57" y="4"/>
                  </a:cubicBezTo>
                  <a:cubicBezTo>
                    <a:pt x="56" y="4"/>
                    <a:pt x="56" y="4"/>
                    <a:pt x="55" y="4"/>
                  </a:cubicBezTo>
                  <a:cubicBezTo>
                    <a:pt x="54" y="3"/>
                    <a:pt x="52" y="1"/>
                    <a:pt x="5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199" name="Freeform 140">
              <a:extLst>
                <a:ext uri="{FF2B5EF4-FFF2-40B4-BE49-F238E27FC236}">
                  <a16:creationId xmlns:a16="http://schemas.microsoft.com/office/drawing/2014/main" id="{754A76DC-D36D-4B0F-84B8-40643E23C859}"/>
                </a:ext>
              </a:extLst>
            </p:cNvPr>
            <p:cNvSpPr>
              <a:spLocks/>
            </p:cNvSpPr>
            <p:nvPr/>
          </p:nvSpPr>
          <p:spPr bwMode="auto">
            <a:xfrm>
              <a:off x="9069388" y="3408363"/>
              <a:ext cx="23812" cy="17462"/>
            </a:xfrm>
            <a:custGeom>
              <a:avLst/>
              <a:gdLst>
                <a:gd name="T0" fmla="*/ 0 w 17"/>
                <a:gd name="T1" fmla="*/ 0 h 12"/>
                <a:gd name="T2" fmla="*/ 9 w 17"/>
                <a:gd name="T3" fmla="*/ 10 h 12"/>
                <a:gd name="T4" fmla="*/ 17 w 17"/>
                <a:gd name="T5" fmla="*/ 12 h 12"/>
                <a:gd name="T6" fmla="*/ 5 w 17"/>
                <a:gd name="T7" fmla="*/ 0 h 12"/>
                <a:gd name="T8" fmla="*/ 0 w 17"/>
                <a:gd name="T9" fmla="*/ 0 h 12"/>
              </a:gdLst>
              <a:ahLst/>
              <a:cxnLst>
                <a:cxn ang="0">
                  <a:pos x="T0" y="T1"/>
                </a:cxn>
                <a:cxn ang="0">
                  <a:pos x="T2" y="T3"/>
                </a:cxn>
                <a:cxn ang="0">
                  <a:pos x="T4" y="T5"/>
                </a:cxn>
                <a:cxn ang="0">
                  <a:pos x="T6" y="T7"/>
                </a:cxn>
                <a:cxn ang="0">
                  <a:pos x="T8" y="T9"/>
                </a:cxn>
              </a:cxnLst>
              <a:rect l="0" t="0" r="r" b="b"/>
              <a:pathLst>
                <a:path w="17" h="12">
                  <a:moveTo>
                    <a:pt x="0" y="0"/>
                  </a:moveTo>
                  <a:cubicBezTo>
                    <a:pt x="0" y="0"/>
                    <a:pt x="4" y="4"/>
                    <a:pt x="9" y="10"/>
                  </a:cubicBezTo>
                  <a:cubicBezTo>
                    <a:pt x="17" y="12"/>
                    <a:pt x="17" y="12"/>
                    <a:pt x="17" y="12"/>
                  </a:cubicBezTo>
                  <a:cubicBezTo>
                    <a:pt x="10" y="7"/>
                    <a:pt x="6" y="1"/>
                    <a:pt x="5" y="0"/>
                  </a:cubicBezTo>
                  <a:cubicBezTo>
                    <a:pt x="0" y="0"/>
                    <a:pt x="0" y="0"/>
                    <a:pt x="0" y="0"/>
                  </a:cubicBezTo>
                </a:path>
              </a:pathLst>
            </a:custGeom>
            <a:solidFill>
              <a:srgbClr val="C23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0" name="Freeform 141">
              <a:extLst>
                <a:ext uri="{FF2B5EF4-FFF2-40B4-BE49-F238E27FC236}">
                  <a16:creationId xmlns:a16="http://schemas.microsoft.com/office/drawing/2014/main" id="{29970836-C68B-49AA-AEEE-010BC246D197}"/>
                </a:ext>
              </a:extLst>
            </p:cNvPr>
            <p:cNvSpPr>
              <a:spLocks/>
            </p:cNvSpPr>
            <p:nvPr/>
          </p:nvSpPr>
          <p:spPr bwMode="auto">
            <a:xfrm>
              <a:off x="9075738" y="3408363"/>
              <a:ext cx="38100" cy="23812"/>
            </a:xfrm>
            <a:custGeom>
              <a:avLst/>
              <a:gdLst>
                <a:gd name="T0" fmla="*/ 0 w 26"/>
                <a:gd name="T1" fmla="*/ 0 h 16"/>
                <a:gd name="T2" fmla="*/ 12 w 26"/>
                <a:gd name="T3" fmla="*/ 12 h 16"/>
                <a:gd name="T4" fmla="*/ 24 w 26"/>
                <a:gd name="T5" fmla="*/ 16 h 16"/>
                <a:gd name="T6" fmla="*/ 26 w 26"/>
                <a:gd name="T7" fmla="*/ 3 h 16"/>
                <a:gd name="T8" fmla="*/ 26 w 26"/>
                <a:gd name="T9" fmla="*/ 3 h 16"/>
                <a:gd name="T10" fmla="*/ 0 w 26"/>
                <a:gd name="T11" fmla="*/ 0 h 16"/>
              </a:gdLst>
              <a:ahLst/>
              <a:cxnLst>
                <a:cxn ang="0">
                  <a:pos x="T0" y="T1"/>
                </a:cxn>
                <a:cxn ang="0">
                  <a:pos x="T2" y="T3"/>
                </a:cxn>
                <a:cxn ang="0">
                  <a:pos x="T4" y="T5"/>
                </a:cxn>
                <a:cxn ang="0">
                  <a:pos x="T6" y="T7"/>
                </a:cxn>
                <a:cxn ang="0">
                  <a:pos x="T8" y="T9"/>
                </a:cxn>
                <a:cxn ang="0">
                  <a:pos x="T10" y="T11"/>
                </a:cxn>
              </a:cxnLst>
              <a:rect l="0" t="0" r="r" b="b"/>
              <a:pathLst>
                <a:path w="26" h="16">
                  <a:moveTo>
                    <a:pt x="0" y="0"/>
                  </a:moveTo>
                  <a:cubicBezTo>
                    <a:pt x="1" y="1"/>
                    <a:pt x="5" y="7"/>
                    <a:pt x="12" y="12"/>
                  </a:cubicBezTo>
                  <a:cubicBezTo>
                    <a:pt x="24" y="16"/>
                    <a:pt x="24" y="16"/>
                    <a:pt x="24" y="16"/>
                  </a:cubicBezTo>
                  <a:cubicBezTo>
                    <a:pt x="26" y="3"/>
                    <a:pt x="26" y="3"/>
                    <a:pt x="26" y="3"/>
                  </a:cubicBezTo>
                  <a:cubicBezTo>
                    <a:pt x="26" y="3"/>
                    <a:pt x="26" y="3"/>
                    <a:pt x="26" y="3"/>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1" name="Freeform 142">
              <a:extLst>
                <a:ext uri="{FF2B5EF4-FFF2-40B4-BE49-F238E27FC236}">
                  <a16:creationId xmlns:a16="http://schemas.microsoft.com/office/drawing/2014/main" id="{09DFB750-A1D0-47EF-91C8-CECD2AEE2F13}"/>
                </a:ext>
              </a:extLst>
            </p:cNvPr>
            <p:cNvSpPr>
              <a:spLocks/>
            </p:cNvSpPr>
            <p:nvPr/>
          </p:nvSpPr>
          <p:spPr bwMode="auto">
            <a:xfrm>
              <a:off x="9005888" y="3371850"/>
              <a:ext cx="57150" cy="44450"/>
            </a:xfrm>
            <a:custGeom>
              <a:avLst/>
              <a:gdLst>
                <a:gd name="T0" fmla="*/ 19 w 38"/>
                <a:gd name="T1" fmla="*/ 0 h 30"/>
                <a:gd name="T2" fmla="*/ 17 w 38"/>
                <a:gd name="T3" fmla="*/ 1 h 30"/>
                <a:gd name="T4" fmla="*/ 0 w 38"/>
                <a:gd name="T5" fmla="*/ 20 h 30"/>
                <a:gd name="T6" fmla="*/ 35 w 38"/>
                <a:gd name="T7" fmla="*/ 30 h 30"/>
                <a:gd name="T8" fmla="*/ 38 w 38"/>
                <a:gd name="T9" fmla="*/ 17 h 30"/>
                <a:gd name="T10" fmla="*/ 19 w 38"/>
                <a:gd name="T11" fmla="*/ 0 h 30"/>
              </a:gdLst>
              <a:ahLst/>
              <a:cxnLst>
                <a:cxn ang="0">
                  <a:pos x="T0" y="T1"/>
                </a:cxn>
                <a:cxn ang="0">
                  <a:pos x="T2" y="T3"/>
                </a:cxn>
                <a:cxn ang="0">
                  <a:pos x="T4" y="T5"/>
                </a:cxn>
                <a:cxn ang="0">
                  <a:pos x="T6" y="T7"/>
                </a:cxn>
                <a:cxn ang="0">
                  <a:pos x="T8" y="T9"/>
                </a:cxn>
                <a:cxn ang="0">
                  <a:pos x="T10" y="T11"/>
                </a:cxn>
              </a:cxnLst>
              <a:rect l="0" t="0" r="r" b="b"/>
              <a:pathLst>
                <a:path w="38" h="30">
                  <a:moveTo>
                    <a:pt x="19" y="0"/>
                  </a:moveTo>
                  <a:cubicBezTo>
                    <a:pt x="19" y="0"/>
                    <a:pt x="18" y="0"/>
                    <a:pt x="17" y="1"/>
                  </a:cubicBezTo>
                  <a:cubicBezTo>
                    <a:pt x="7" y="2"/>
                    <a:pt x="0" y="10"/>
                    <a:pt x="0" y="20"/>
                  </a:cubicBezTo>
                  <a:cubicBezTo>
                    <a:pt x="35" y="30"/>
                    <a:pt x="35" y="30"/>
                    <a:pt x="35" y="30"/>
                  </a:cubicBezTo>
                  <a:cubicBezTo>
                    <a:pt x="37" y="26"/>
                    <a:pt x="38" y="22"/>
                    <a:pt x="38" y="17"/>
                  </a:cubicBezTo>
                  <a:cubicBezTo>
                    <a:pt x="37" y="8"/>
                    <a:pt x="29" y="0"/>
                    <a:pt x="19"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2" name="Freeform 143">
              <a:extLst>
                <a:ext uri="{FF2B5EF4-FFF2-40B4-BE49-F238E27FC236}">
                  <a16:creationId xmlns:a16="http://schemas.microsoft.com/office/drawing/2014/main" id="{2A3456E9-D31F-4F70-889D-16AB3712D3E1}"/>
                </a:ext>
              </a:extLst>
            </p:cNvPr>
            <p:cNvSpPr>
              <a:spLocks noEditPoints="1"/>
            </p:cNvSpPr>
            <p:nvPr/>
          </p:nvSpPr>
          <p:spPr bwMode="auto">
            <a:xfrm>
              <a:off x="9026525" y="3286125"/>
              <a:ext cx="25400" cy="57150"/>
            </a:xfrm>
            <a:custGeom>
              <a:avLst/>
              <a:gdLst>
                <a:gd name="T0" fmla="*/ 10 w 17"/>
                <a:gd name="T1" fmla="*/ 19 h 39"/>
                <a:gd name="T2" fmla="*/ 10 w 17"/>
                <a:gd name="T3" fmla="*/ 19 h 39"/>
                <a:gd name="T4" fmla="*/ 10 w 17"/>
                <a:gd name="T5" fmla="*/ 19 h 39"/>
                <a:gd name="T6" fmla="*/ 10 w 17"/>
                <a:gd name="T7" fmla="*/ 21 h 39"/>
                <a:gd name="T8" fmla="*/ 10 w 17"/>
                <a:gd name="T9" fmla="*/ 19 h 39"/>
                <a:gd name="T10" fmla="*/ 0 w 17"/>
                <a:gd name="T11" fmla="*/ 0 h 39"/>
                <a:gd name="T12" fmla="*/ 0 w 17"/>
                <a:gd name="T13" fmla="*/ 0 h 39"/>
                <a:gd name="T14" fmla="*/ 2 w 17"/>
                <a:gd name="T15" fmla="*/ 19 h 39"/>
                <a:gd name="T16" fmla="*/ 2 w 17"/>
                <a:gd name="T17" fmla="*/ 21 h 39"/>
                <a:gd name="T18" fmla="*/ 3 w 17"/>
                <a:gd name="T19" fmla="*/ 39 h 39"/>
                <a:gd name="T20" fmla="*/ 17 w 17"/>
                <a:gd name="T21" fmla="*/ 15 h 39"/>
                <a:gd name="T22" fmla="*/ 17 w 17"/>
                <a:gd name="T23" fmla="*/ 15 h 39"/>
                <a:gd name="T24" fmla="*/ 0 w 17"/>
                <a:gd name="T25" fmla="*/ 0 h 39"/>
                <a:gd name="T26" fmla="*/ 0 w 17"/>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0" y="19"/>
                  </a:moveTo>
                  <a:cubicBezTo>
                    <a:pt x="10" y="19"/>
                    <a:pt x="10" y="19"/>
                    <a:pt x="10" y="19"/>
                  </a:cubicBezTo>
                  <a:cubicBezTo>
                    <a:pt x="10" y="19"/>
                    <a:pt x="10" y="19"/>
                    <a:pt x="10" y="19"/>
                  </a:cubicBezTo>
                  <a:cubicBezTo>
                    <a:pt x="10" y="19"/>
                    <a:pt x="10" y="19"/>
                    <a:pt x="10" y="21"/>
                  </a:cubicBezTo>
                  <a:cubicBezTo>
                    <a:pt x="10" y="19"/>
                    <a:pt x="10" y="19"/>
                    <a:pt x="10" y="19"/>
                  </a:cubicBezTo>
                  <a:moveTo>
                    <a:pt x="0" y="0"/>
                  </a:moveTo>
                  <a:cubicBezTo>
                    <a:pt x="0" y="0"/>
                    <a:pt x="0" y="0"/>
                    <a:pt x="0" y="0"/>
                  </a:cubicBezTo>
                  <a:cubicBezTo>
                    <a:pt x="2" y="19"/>
                    <a:pt x="2" y="19"/>
                    <a:pt x="2" y="19"/>
                  </a:cubicBezTo>
                  <a:cubicBezTo>
                    <a:pt x="2" y="21"/>
                    <a:pt x="2" y="21"/>
                    <a:pt x="2" y="21"/>
                  </a:cubicBezTo>
                  <a:cubicBezTo>
                    <a:pt x="2" y="24"/>
                    <a:pt x="2" y="32"/>
                    <a:pt x="3" y="39"/>
                  </a:cubicBezTo>
                  <a:cubicBezTo>
                    <a:pt x="5" y="33"/>
                    <a:pt x="9" y="23"/>
                    <a:pt x="17" y="15"/>
                  </a:cubicBezTo>
                  <a:cubicBezTo>
                    <a:pt x="17" y="15"/>
                    <a:pt x="17" y="15"/>
                    <a:pt x="17" y="15"/>
                  </a:cubicBezTo>
                  <a:cubicBezTo>
                    <a:pt x="7" y="10"/>
                    <a:pt x="1" y="2"/>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3" name="Freeform 144">
              <a:extLst>
                <a:ext uri="{FF2B5EF4-FFF2-40B4-BE49-F238E27FC236}">
                  <a16:creationId xmlns:a16="http://schemas.microsoft.com/office/drawing/2014/main" id="{534FC600-7109-46DF-92C1-6EA6747A9AAE}"/>
                </a:ext>
              </a:extLst>
            </p:cNvPr>
            <p:cNvSpPr>
              <a:spLocks/>
            </p:cNvSpPr>
            <p:nvPr/>
          </p:nvSpPr>
          <p:spPr bwMode="auto">
            <a:xfrm>
              <a:off x="8977313" y="3343275"/>
              <a:ext cx="17462" cy="22225"/>
            </a:xfrm>
            <a:custGeom>
              <a:avLst/>
              <a:gdLst>
                <a:gd name="T0" fmla="*/ 7 w 12"/>
                <a:gd name="T1" fmla="*/ 0 h 15"/>
                <a:gd name="T2" fmla="*/ 7 w 12"/>
                <a:gd name="T3" fmla="*/ 0 h 15"/>
                <a:gd name="T4" fmla="*/ 6 w 12"/>
                <a:gd name="T5" fmla="*/ 0 h 15"/>
                <a:gd name="T6" fmla="*/ 4 w 12"/>
                <a:gd name="T7" fmla="*/ 1 h 15"/>
                <a:gd name="T8" fmla="*/ 0 w 12"/>
                <a:gd name="T9" fmla="*/ 9 h 15"/>
                <a:gd name="T10" fmla="*/ 6 w 12"/>
                <a:gd name="T11" fmla="*/ 15 h 15"/>
                <a:gd name="T12" fmla="*/ 12 w 12"/>
                <a:gd name="T13" fmla="*/ 1 h 15"/>
                <a:gd name="T14" fmla="*/ 12 w 12"/>
                <a:gd name="T15" fmla="*/ 1 h 15"/>
                <a:gd name="T16" fmla="*/ 12 w 12"/>
                <a:gd name="T17" fmla="*/ 1 h 15"/>
                <a:gd name="T18" fmla="*/ 12 w 12"/>
                <a:gd name="T19" fmla="*/ 1 h 15"/>
                <a:gd name="T20" fmla="*/ 11 w 12"/>
                <a:gd name="T21" fmla="*/ 1 h 15"/>
                <a:gd name="T22" fmla="*/ 7 w 12"/>
                <a:gd name="T23" fmla="*/ 0 h 15"/>
                <a:gd name="T24" fmla="*/ 7 w 12"/>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7" y="0"/>
                  </a:moveTo>
                  <a:cubicBezTo>
                    <a:pt x="7" y="0"/>
                    <a:pt x="7" y="0"/>
                    <a:pt x="7" y="0"/>
                  </a:cubicBezTo>
                  <a:cubicBezTo>
                    <a:pt x="6" y="0"/>
                    <a:pt x="6" y="0"/>
                    <a:pt x="6" y="0"/>
                  </a:cubicBezTo>
                  <a:cubicBezTo>
                    <a:pt x="6" y="0"/>
                    <a:pt x="5" y="0"/>
                    <a:pt x="4" y="1"/>
                  </a:cubicBezTo>
                  <a:cubicBezTo>
                    <a:pt x="0" y="9"/>
                    <a:pt x="0" y="9"/>
                    <a:pt x="0" y="9"/>
                  </a:cubicBezTo>
                  <a:cubicBezTo>
                    <a:pt x="2" y="11"/>
                    <a:pt x="4" y="13"/>
                    <a:pt x="6" y="15"/>
                  </a:cubicBezTo>
                  <a:cubicBezTo>
                    <a:pt x="7" y="9"/>
                    <a:pt x="8" y="4"/>
                    <a:pt x="12" y="1"/>
                  </a:cubicBezTo>
                  <a:cubicBezTo>
                    <a:pt x="12" y="1"/>
                    <a:pt x="12" y="1"/>
                    <a:pt x="12" y="1"/>
                  </a:cubicBezTo>
                  <a:cubicBezTo>
                    <a:pt x="12" y="1"/>
                    <a:pt x="12" y="1"/>
                    <a:pt x="12" y="1"/>
                  </a:cubicBezTo>
                  <a:cubicBezTo>
                    <a:pt x="12" y="1"/>
                    <a:pt x="12" y="1"/>
                    <a:pt x="12" y="1"/>
                  </a:cubicBezTo>
                  <a:cubicBezTo>
                    <a:pt x="12" y="1"/>
                    <a:pt x="11" y="1"/>
                    <a:pt x="11" y="1"/>
                  </a:cubicBezTo>
                  <a:cubicBezTo>
                    <a:pt x="10" y="1"/>
                    <a:pt x="8" y="0"/>
                    <a:pt x="7" y="0"/>
                  </a:cubicBezTo>
                  <a:cubicBezTo>
                    <a:pt x="7" y="0"/>
                    <a:pt x="7" y="0"/>
                    <a:pt x="7"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4" name="Freeform 145">
              <a:extLst>
                <a:ext uri="{FF2B5EF4-FFF2-40B4-BE49-F238E27FC236}">
                  <a16:creationId xmlns:a16="http://schemas.microsoft.com/office/drawing/2014/main" id="{300C9C90-133A-4061-97C4-D7D8AE71A18B}"/>
                </a:ext>
              </a:extLst>
            </p:cNvPr>
            <p:cNvSpPr>
              <a:spLocks noEditPoints="1"/>
            </p:cNvSpPr>
            <p:nvPr/>
          </p:nvSpPr>
          <p:spPr bwMode="auto">
            <a:xfrm>
              <a:off x="9042400" y="3314700"/>
              <a:ext cx="0" cy="3175"/>
            </a:xfrm>
            <a:custGeom>
              <a:avLst/>
              <a:gdLst>
                <a:gd name="T0" fmla="*/ 0 h 2"/>
                <a:gd name="T1" fmla="*/ 2 h 2"/>
                <a:gd name="T2" fmla="*/ 0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cubicBezTo>
                    <a:pt x="0" y="2"/>
                    <a:pt x="0" y="2"/>
                    <a:pt x="0" y="2"/>
                  </a:cubicBezTo>
                  <a:cubicBezTo>
                    <a:pt x="0" y="0"/>
                    <a:pt x="0" y="0"/>
                    <a:pt x="0" y="0"/>
                  </a:cubicBezTo>
                  <a:moveTo>
                    <a:pt x="0" y="0"/>
                  </a:moveTo>
                  <a:cubicBezTo>
                    <a:pt x="0" y="0"/>
                    <a:pt x="0" y="0"/>
                    <a:pt x="0" y="0"/>
                  </a:cubicBezTo>
                  <a:cubicBezTo>
                    <a:pt x="0" y="0"/>
                    <a:pt x="0" y="0"/>
                    <a:pt x="0" y="0"/>
                  </a:cubicBezTo>
                </a:path>
              </a:pathLst>
            </a:custGeom>
            <a:solidFill>
              <a:srgbClr val="FFD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5" name="Freeform 146">
              <a:extLst>
                <a:ext uri="{FF2B5EF4-FFF2-40B4-BE49-F238E27FC236}">
                  <a16:creationId xmlns:a16="http://schemas.microsoft.com/office/drawing/2014/main" id="{8647C6BA-ACA0-4E4B-909A-F11D8318A498}"/>
                </a:ext>
              </a:extLst>
            </p:cNvPr>
            <p:cNvSpPr>
              <a:spLocks/>
            </p:cNvSpPr>
            <p:nvPr/>
          </p:nvSpPr>
          <p:spPr bwMode="auto">
            <a:xfrm>
              <a:off x="8936038" y="3168650"/>
              <a:ext cx="241300" cy="298450"/>
            </a:xfrm>
            <a:custGeom>
              <a:avLst/>
              <a:gdLst>
                <a:gd name="T0" fmla="*/ 81 w 163"/>
                <a:gd name="T1" fmla="*/ 4 h 203"/>
                <a:gd name="T2" fmla="*/ 0 w 163"/>
                <a:gd name="T3" fmla="*/ 155 h 203"/>
                <a:gd name="T4" fmla="*/ 155 w 163"/>
                <a:gd name="T5" fmla="*/ 202 h 203"/>
                <a:gd name="T6" fmla="*/ 162 w 163"/>
                <a:gd name="T7" fmla="*/ 198 h 203"/>
                <a:gd name="T8" fmla="*/ 158 w 163"/>
                <a:gd name="T9" fmla="*/ 191 h 203"/>
                <a:gd name="T10" fmla="*/ 17 w 163"/>
                <a:gd name="T11" fmla="*/ 148 h 203"/>
                <a:gd name="T12" fmla="*/ 92 w 163"/>
                <a:gd name="T13" fmla="*/ 9 h 203"/>
                <a:gd name="T14" fmla="*/ 89 w 163"/>
                <a:gd name="T15" fmla="*/ 1 h 203"/>
                <a:gd name="T16" fmla="*/ 81 w 163"/>
                <a:gd name="T17"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03">
                  <a:moveTo>
                    <a:pt x="81" y="4"/>
                  </a:moveTo>
                  <a:cubicBezTo>
                    <a:pt x="0" y="155"/>
                    <a:pt x="0" y="155"/>
                    <a:pt x="0" y="155"/>
                  </a:cubicBezTo>
                  <a:cubicBezTo>
                    <a:pt x="155" y="202"/>
                    <a:pt x="155" y="202"/>
                    <a:pt x="155" y="202"/>
                  </a:cubicBezTo>
                  <a:cubicBezTo>
                    <a:pt x="158" y="203"/>
                    <a:pt x="161" y="201"/>
                    <a:pt x="162" y="198"/>
                  </a:cubicBezTo>
                  <a:cubicBezTo>
                    <a:pt x="163" y="195"/>
                    <a:pt x="162" y="192"/>
                    <a:pt x="158" y="191"/>
                  </a:cubicBezTo>
                  <a:cubicBezTo>
                    <a:pt x="17" y="148"/>
                    <a:pt x="17" y="148"/>
                    <a:pt x="17" y="148"/>
                  </a:cubicBezTo>
                  <a:cubicBezTo>
                    <a:pt x="92" y="9"/>
                    <a:pt x="92" y="9"/>
                    <a:pt x="92" y="9"/>
                  </a:cubicBezTo>
                  <a:cubicBezTo>
                    <a:pt x="93" y="7"/>
                    <a:pt x="92" y="3"/>
                    <a:pt x="89" y="1"/>
                  </a:cubicBezTo>
                  <a:cubicBezTo>
                    <a:pt x="86" y="0"/>
                    <a:pt x="83" y="1"/>
                    <a:pt x="81" y="4"/>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6" name="Freeform 147">
              <a:extLst>
                <a:ext uri="{FF2B5EF4-FFF2-40B4-BE49-F238E27FC236}">
                  <a16:creationId xmlns:a16="http://schemas.microsoft.com/office/drawing/2014/main" id="{86737667-E543-4CDB-9D4A-8D44E830DFE5}"/>
                </a:ext>
              </a:extLst>
            </p:cNvPr>
            <p:cNvSpPr>
              <a:spLocks/>
            </p:cNvSpPr>
            <p:nvPr/>
          </p:nvSpPr>
          <p:spPr bwMode="auto">
            <a:xfrm>
              <a:off x="8899525" y="3346450"/>
              <a:ext cx="96837" cy="95250"/>
            </a:xfrm>
            <a:custGeom>
              <a:avLst/>
              <a:gdLst>
                <a:gd name="T0" fmla="*/ 65 w 65"/>
                <a:gd name="T1" fmla="*/ 32 h 65"/>
                <a:gd name="T2" fmla="*/ 33 w 65"/>
                <a:gd name="T3" fmla="*/ 65 h 65"/>
                <a:gd name="T4" fmla="*/ 0 w 65"/>
                <a:gd name="T5" fmla="*/ 33 h 65"/>
                <a:gd name="T6" fmla="*/ 32 w 65"/>
                <a:gd name="T7" fmla="*/ 0 h 65"/>
                <a:gd name="T8" fmla="*/ 65 w 65"/>
                <a:gd name="T9" fmla="*/ 32 h 65"/>
              </a:gdLst>
              <a:ahLst/>
              <a:cxnLst>
                <a:cxn ang="0">
                  <a:pos x="T0" y="T1"/>
                </a:cxn>
                <a:cxn ang="0">
                  <a:pos x="T2" y="T3"/>
                </a:cxn>
                <a:cxn ang="0">
                  <a:pos x="T4" y="T5"/>
                </a:cxn>
                <a:cxn ang="0">
                  <a:pos x="T6" y="T7"/>
                </a:cxn>
                <a:cxn ang="0">
                  <a:pos x="T8" y="T9"/>
                </a:cxn>
              </a:cxnLst>
              <a:rect l="0" t="0" r="r" b="b"/>
              <a:pathLst>
                <a:path w="65" h="65">
                  <a:moveTo>
                    <a:pt x="65" y="32"/>
                  </a:moveTo>
                  <a:cubicBezTo>
                    <a:pt x="65" y="50"/>
                    <a:pt x="51" y="64"/>
                    <a:pt x="33" y="65"/>
                  </a:cubicBezTo>
                  <a:cubicBezTo>
                    <a:pt x="15" y="65"/>
                    <a:pt x="0" y="51"/>
                    <a:pt x="0" y="33"/>
                  </a:cubicBezTo>
                  <a:cubicBezTo>
                    <a:pt x="0" y="15"/>
                    <a:pt x="14" y="0"/>
                    <a:pt x="32" y="0"/>
                  </a:cubicBezTo>
                  <a:cubicBezTo>
                    <a:pt x="50" y="0"/>
                    <a:pt x="64" y="14"/>
                    <a:pt x="65" y="32"/>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7" name="Freeform 148">
              <a:extLst>
                <a:ext uri="{FF2B5EF4-FFF2-40B4-BE49-F238E27FC236}">
                  <a16:creationId xmlns:a16="http://schemas.microsoft.com/office/drawing/2014/main" id="{B6AD9761-2C7F-4329-B5B4-8F4C1F5763EC}"/>
                </a:ext>
              </a:extLst>
            </p:cNvPr>
            <p:cNvSpPr>
              <a:spLocks/>
            </p:cNvSpPr>
            <p:nvPr/>
          </p:nvSpPr>
          <p:spPr bwMode="auto">
            <a:xfrm>
              <a:off x="8913813" y="3359150"/>
              <a:ext cx="68262" cy="68262"/>
            </a:xfrm>
            <a:custGeom>
              <a:avLst/>
              <a:gdLst>
                <a:gd name="T0" fmla="*/ 46 w 46"/>
                <a:gd name="T1" fmla="*/ 23 h 46"/>
                <a:gd name="T2" fmla="*/ 24 w 46"/>
                <a:gd name="T3" fmla="*/ 46 h 46"/>
                <a:gd name="T4" fmla="*/ 0 w 46"/>
                <a:gd name="T5" fmla="*/ 24 h 46"/>
                <a:gd name="T6" fmla="*/ 23 w 46"/>
                <a:gd name="T7" fmla="*/ 1 h 46"/>
                <a:gd name="T8" fmla="*/ 46 w 46"/>
                <a:gd name="T9" fmla="*/ 23 h 46"/>
              </a:gdLst>
              <a:ahLst/>
              <a:cxnLst>
                <a:cxn ang="0">
                  <a:pos x="T0" y="T1"/>
                </a:cxn>
                <a:cxn ang="0">
                  <a:pos x="T2" y="T3"/>
                </a:cxn>
                <a:cxn ang="0">
                  <a:pos x="T4" y="T5"/>
                </a:cxn>
                <a:cxn ang="0">
                  <a:pos x="T6" y="T7"/>
                </a:cxn>
                <a:cxn ang="0">
                  <a:pos x="T8" y="T9"/>
                </a:cxn>
              </a:cxnLst>
              <a:rect l="0" t="0" r="r" b="b"/>
              <a:pathLst>
                <a:path w="46" h="46">
                  <a:moveTo>
                    <a:pt x="46" y="23"/>
                  </a:moveTo>
                  <a:cubicBezTo>
                    <a:pt x="46" y="36"/>
                    <a:pt x="36" y="46"/>
                    <a:pt x="24" y="46"/>
                  </a:cubicBezTo>
                  <a:cubicBezTo>
                    <a:pt x="11" y="46"/>
                    <a:pt x="1" y="36"/>
                    <a:pt x="0" y="24"/>
                  </a:cubicBezTo>
                  <a:cubicBezTo>
                    <a:pt x="0" y="11"/>
                    <a:pt x="10" y="1"/>
                    <a:pt x="23" y="1"/>
                  </a:cubicBezTo>
                  <a:cubicBezTo>
                    <a:pt x="35" y="0"/>
                    <a:pt x="46" y="10"/>
                    <a:pt x="4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8" name="Freeform 149">
              <a:extLst>
                <a:ext uri="{FF2B5EF4-FFF2-40B4-BE49-F238E27FC236}">
                  <a16:creationId xmlns:a16="http://schemas.microsoft.com/office/drawing/2014/main" id="{88AF5797-CFF5-4CD8-B8E4-F48E5C02CFD2}"/>
                </a:ext>
              </a:extLst>
            </p:cNvPr>
            <p:cNvSpPr>
              <a:spLocks noEditPoints="1"/>
            </p:cNvSpPr>
            <p:nvPr/>
          </p:nvSpPr>
          <p:spPr bwMode="auto">
            <a:xfrm>
              <a:off x="8947150" y="3427413"/>
              <a:ext cx="1587" cy="0"/>
            </a:xfrm>
            <a:custGeom>
              <a:avLst/>
              <a:gdLst>
                <a:gd name="T0" fmla="*/ 0 w 1"/>
                <a:gd name="T1" fmla="*/ 0 w 1"/>
                <a:gd name="T2" fmla="*/ 0 w 1"/>
                <a:gd name="T3" fmla="*/ 0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09" name="Freeform 150">
              <a:extLst>
                <a:ext uri="{FF2B5EF4-FFF2-40B4-BE49-F238E27FC236}">
                  <a16:creationId xmlns:a16="http://schemas.microsoft.com/office/drawing/2014/main" id="{2113D952-AF7E-44F4-87F0-3E9BF47075D8}"/>
                </a:ext>
              </a:extLst>
            </p:cNvPr>
            <p:cNvSpPr>
              <a:spLocks/>
            </p:cNvSpPr>
            <p:nvPr/>
          </p:nvSpPr>
          <p:spPr bwMode="auto">
            <a:xfrm>
              <a:off x="8913813" y="3371850"/>
              <a:ext cx="57150" cy="55562"/>
            </a:xfrm>
            <a:custGeom>
              <a:avLst/>
              <a:gdLst>
                <a:gd name="T0" fmla="*/ 7 w 39"/>
                <a:gd name="T1" fmla="*/ 0 h 38"/>
                <a:gd name="T2" fmla="*/ 0 w 39"/>
                <a:gd name="T3" fmla="*/ 16 h 38"/>
                <a:gd name="T4" fmla="*/ 23 w 39"/>
                <a:gd name="T5" fmla="*/ 38 h 38"/>
                <a:gd name="T6" fmla="*/ 23 w 39"/>
                <a:gd name="T7" fmla="*/ 38 h 38"/>
                <a:gd name="T8" fmla="*/ 24 w 39"/>
                <a:gd name="T9" fmla="*/ 38 h 38"/>
                <a:gd name="T10" fmla="*/ 24 w 39"/>
                <a:gd name="T11" fmla="*/ 38 h 38"/>
                <a:gd name="T12" fmla="*/ 24 w 39"/>
                <a:gd name="T13" fmla="*/ 38 h 38"/>
                <a:gd name="T14" fmla="*/ 24 w 39"/>
                <a:gd name="T15" fmla="*/ 38 h 38"/>
                <a:gd name="T16" fmla="*/ 24 w 39"/>
                <a:gd name="T17" fmla="*/ 38 h 38"/>
                <a:gd name="T18" fmla="*/ 24 w 39"/>
                <a:gd name="T19" fmla="*/ 38 h 38"/>
                <a:gd name="T20" fmla="*/ 24 w 39"/>
                <a:gd name="T21" fmla="*/ 38 h 38"/>
                <a:gd name="T22" fmla="*/ 24 w 39"/>
                <a:gd name="T23" fmla="*/ 38 h 38"/>
                <a:gd name="T24" fmla="*/ 24 w 39"/>
                <a:gd name="T25" fmla="*/ 38 h 38"/>
                <a:gd name="T26" fmla="*/ 24 w 39"/>
                <a:gd name="T27" fmla="*/ 38 h 38"/>
                <a:gd name="T28" fmla="*/ 24 w 39"/>
                <a:gd name="T29" fmla="*/ 38 h 38"/>
                <a:gd name="T30" fmla="*/ 39 w 39"/>
                <a:gd name="T31" fmla="*/ 32 h 38"/>
                <a:gd name="T32" fmla="*/ 7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7" y="0"/>
                  </a:moveTo>
                  <a:cubicBezTo>
                    <a:pt x="3" y="4"/>
                    <a:pt x="0" y="9"/>
                    <a:pt x="0" y="16"/>
                  </a:cubicBezTo>
                  <a:cubicBezTo>
                    <a:pt x="1" y="28"/>
                    <a:pt x="11" y="38"/>
                    <a:pt x="23" y="38"/>
                  </a:cubicBezTo>
                  <a:cubicBezTo>
                    <a:pt x="23" y="38"/>
                    <a:pt x="23" y="38"/>
                    <a:pt x="23" y="38"/>
                  </a:cubicBezTo>
                  <a:cubicBezTo>
                    <a:pt x="23" y="38"/>
                    <a:pt x="23"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24" y="38"/>
                    <a:pt x="24" y="38"/>
                    <a:pt x="24" y="38"/>
                  </a:cubicBezTo>
                  <a:cubicBezTo>
                    <a:pt x="30" y="38"/>
                    <a:pt x="35" y="35"/>
                    <a:pt x="39" y="32"/>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0" name="Freeform 151">
              <a:extLst>
                <a:ext uri="{FF2B5EF4-FFF2-40B4-BE49-F238E27FC236}">
                  <a16:creationId xmlns:a16="http://schemas.microsoft.com/office/drawing/2014/main" id="{5B5BB4B6-A524-4046-983C-A4DF868BDF57}"/>
                </a:ext>
              </a:extLst>
            </p:cNvPr>
            <p:cNvSpPr>
              <a:spLocks/>
            </p:cNvSpPr>
            <p:nvPr/>
          </p:nvSpPr>
          <p:spPr bwMode="auto">
            <a:xfrm>
              <a:off x="9070975" y="3340100"/>
              <a:ext cx="20637" cy="20637"/>
            </a:xfrm>
            <a:custGeom>
              <a:avLst/>
              <a:gdLst>
                <a:gd name="T0" fmla="*/ 6 w 15"/>
                <a:gd name="T1" fmla="*/ 1 h 15"/>
                <a:gd name="T2" fmla="*/ 4 w 15"/>
                <a:gd name="T3" fmla="*/ 2 h 15"/>
                <a:gd name="T4" fmla="*/ 1 w 15"/>
                <a:gd name="T5" fmla="*/ 9 h 15"/>
                <a:gd name="T6" fmla="*/ 2 w 15"/>
                <a:gd name="T7" fmla="*/ 12 h 15"/>
                <a:gd name="T8" fmla="*/ 9 w 15"/>
                <a:gd name="T9" fmla="*/ 14 h 15"/>
                <a:gd name="T10" fmla="*/ 14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5" y="1"/>
                    <a:pt x="5" y="1"/>
                    <a:pt x="4" y="2"/>
                  </a:cubicBezTo>
                  <a:cubicBezTo>
                    <a:pt x="2" y="3"/>
                    <a:pt x="0" y="6"/>
                    <a:pt x="1" y="9"/>
                  </a:cubicBezTo>
                  <a:cubicBezTo>
                    <a:pt x="1" y="10"/>
                    <a:pt x="2" y="11"/>
                    <a:pt x="2" y="12"/>
                  </a:cubicBezTo>
                  <a:cubicBezTo>
                    <a:pt x="4" y="14"/>
                    <a:pt x="6" y="15"/>
                    <a:pt x="9" y="14"/>
                  </a:cubicBezTo>
                  <a:cubicBezTo>
                    <a:pt x="13" y="13"/>
                    <a:pt x="15" y="10"/>
                    <a:pt x="14" y="6"/>
                  </a:cubicBezTo>
                  <a:cubicBezTo>
                    <a:pt x="14" y="2"/>
                    <a:pt x="10" y="0"/>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1" name="Freeform 152">
              <a:extLst>
                <a:ext uri="{FF2B5EF4-FFF2-40B4-BE49-F238E27FC236}">
                  <a16:creationId xmlns:a16="http://schemas.microsoft.com/office/drawing/2014/main" id="{7F8ADE9B-7773-4B13-926B-773A7C0B86C8}"/>
                </a:ext>
              </a:extLst>
            </p:cNvPr>
            <p:cNvSpPr>
              <a:spLocks noEditPoints="1"/>
            </p:cNvSpPr>
            <p:nvPr/>
          </p:nvSpPr>
          <p:spPr bwMode="auto">
            <a:xfrm>
              <a:off x="8193088" y="3429000"/>
              <a:ext cx="1138237" cy="909637"/>
            </a:xfrm>
            <a:custGeom>
              <a:avLst/>
              <a:gdLst>
                <a:gd name="T0" fmla="*/ 524 w 769"/>
                <a:gd name="T1" fmla="*/ 319 h 618"/>
                <a:gd name="T2" fmla="*/ 530 w 769"/>
                <a:gd name="T3" fmla="*/ 324 h 618"/>
                <a:gd name="T4" fmla="*/ 548 w 769"/>
                <a:gd name="T5" fmla="*/ 340 h 618"/>
                <a:gd name="T6" fmla="*/ 564 w 769"/>
                <a:gd name="T7" fmla="*/ 357 h 618"/>
                <a:gd name="T8" fmla="*/ 594 w 769"/>
                <a:gd name="T9" fmla="*/ 385 h 618"/>
                <a:gd name="T10" fmla="*/ 613 w 769"/>
                <a:gd name="T11" fmla="*/ 399 h 618"/>
                <a:gd name="T12" fmla="*/ 630 w 769"/>
                <a:gd name="T13" fmla="*/ 416 h 618"/>
                <a:gd name="T14" fmla="*/ 664 w 769"/>
                <a:gd name="T15" fmla="*/ 450 h 618"/>
                <a:gd name="T16" fmla="*/ 669 w 769"/>
                <a:gd name="T17" fmla="*/ 456 h 618"/>
                <a:gd name="T18" fmla="*/ 686 w 769"/>
                <a:gd name="T19" fmla="*/ 474 h 618"/>
                <a:gd name="T20" fmla="*/ 700 w 769"/>
                <a:gd name="T21" fmla="*/ 493 h 618"/>
                <a:gd name="T22" fmla="*/ 725 w 769"/>
                <a:gd name="T23" fmla="*/ 524 h 618"/>
                <a:gd name="T24" fmla="*/ 742 w 769"/>
                <a:gd name="T25" fmla="*/ 542 h 618"/>
                <a:gd name="T26" fmla="*/ 765 w 769"/>
                <a:gd name="T27" fmla="*/ 584 h 618"/>
                <a:gd name="T28" fmla="*/ 769 w 769"/>
                <a:gd name="T29" fmla="*/ 600 h 618"/>
                <a:gd name="T30" fmla="*/ 746 w 769"/>
                <a:gd name="T31" fmla="*/ 618 h 618"/>
                <a:gd name="T32" fmla="*/ 746 w 769"/>
                <a:gd name="T33" fmla="*/ 618 h 618"/>
                <a:gd name="T34" fmla="*/ 699 w 769"/>
                <a:gd name="T35" fmla="*/ 606 h 618"/>
                <a:gd name="T36" fmla="*/ 691 w 769"/>
                <a:gd name="T37" fmla="*/ 604 h 618"/>
                <a:gd name="T38" fmla="*/ 670 w 769"/>
                <a:gd name="T39" fmla="*/ 592 h 618"/>
                <a:gd name="T40" fmla="*/ 635 w 769"/>
                <a:gd name="T41" fmla="*/ 574 h 618"/>
                <a:gd name="T42" fmla="*/ 612 w 769"/>
                <a:gd name="T43" fmla="*/ 564 h 618"/>
                <a:gd name="T44" fmla="*/ 592 w 769"/>
                <a:gd name="T45" fmla="*/ 552 h 618"/>
                <a:gd name="T46" fmla="*/ 551 w 769"/>
                <a:gd name="T47" fmla="*/ 527 h 618"/>
                <a:gd name="T48" fmla="*/ 531 w 769"/>
                <a:gd name="T49" fmla="*/ 514 h 618"/>
                <a:gd name="T50" fmla="*/ 524 w 769"/>
                <a:gd name="T51" fmla="*/ 509 h 618"/>
                <a:gd name="T52" fmla="*/ 505 w 769"/>
                <a:gd name="T53" fmla="*/ 494 h 618"/>
                <a:gd name="T54" fmla="*/ 472 w 769"/>
                <a:gd name="T55" fmla="*/ 471 h 618"/>
                <a:gd name="T56" fmla="*/ 451 w 769"/>
                <a:gd name="T57" fmla="*/ 459 h 618"/>
                <a:gd name="T58" fmla="*/ 432 w 769"/>
                <a:gd name="T59" fmla="*/ 445 h 618"/>
                <a:gd name="T60" fmla="*/ 393 w 769"/>
                <a:gd name="T61" fmla="*/ 417 h 618"/>
                <a:gd name="T62" fmla="*/ 387 w 769"/>
                <a:gd name="T63" fmla="*/ 412 h 618"/>
                <a:gd name="T64" fmla="*/ 369 w 769"/>
                <a:gd name="T65" fmla="*/ 395 h 618"/>
                <a:gd name="T66" fmla="*/ 351 w 769"/>
                <a:gd name="T67" fmla="*/ 380 h 618"/>
                <a:gd name="T68" fmla="*/ 332 w 769"/>
                <a:gd name="T69" fmla="*/ 366 h 618"/>
                <a:gd name="T70" fmla="*/ 301 w 769"/>
                <a:gd name="T71" fmla="*/ 340 h 618"/>
                <a:gd name="T72" fmla="*/ 281 w 769"/>
                <a:gd name="T73" fmla="*/ 327 h 618"/>
                <a:gd name="T74" fmla="*/ 244 w 769"/>
                <a:gd name="T75" fmla="*/ 296 h 618"/>
                <a:gd name="T76" fmla="*/ 238 w 769"/>
                <a:gd name="T77" fmla="*/ 290 h 618"/>
                <a:gd name="T78" fmla="*/ 222 w 769"/>
                <a:gd name="T79" fmla="*/ 273 h 618"/>
                <a:gd name="T80" fmla="*/ 204 w 769"/>
                <a:gd name="T81" fmla="*/ 257 h 618"/>
                <a:gd name="T82" fmla="*/ 186 w 769"/>
                <a:gd name="T83" fmla="*/ 241 h 618"/>
                <a:gd name="T84" fmla="*/ 157 w 769"/>
                <a:gd name="T85" fmla="*/ 213 h 618"/>
                <a:gd name="T86" fmla="*/ 138 w 769"/>
                <a:gd name="T87" fmla="*/ 198 h 618"/>
                <a:gd name="T88" fmla="*/ 121 w 769"/>
                <a:gd name="T89" fmla="*/ 181 h 618"/>
                <a:gd name="T90" fmla="*/ 88 w 769"/>
                <a:gd name="T91" fmla="*/ 146 h 618"/>
                <a:gd name="T92" fmla="*/ 82 w 769"/>
                <a:gd name="T93" fmla="*/ 141 h 618"/>
                <a:gd name="T94" fmla="*/ 68 w 769"/>
                <a:gd name="T95" fmla="*/ 121 h 618"/>
                <a:gd name="T96" fmla="*/ 43 w 769"/>
                <a:gd name="T97" fmla="*/ 90 h 618"/>
                <a:gd name="T98" fmla="*/ 27 w 769"/>
                <a:gd name="T99" fmla="*/ 72 h 618"/>
                <a:gd name="T100" fmla="*/ 14 w 769"/>
                <a:gd name="T101" fmla="*/ 52 h 618"/>
                <a:gd name="T102" fmla="*/ 2 w 769"/>
                <a:gd name="T103" fmla="*/ 6 h 618"/>
                <a:gd name="T104" fmla="*/ 2 w 769"/>
                <a:gd name="T105" fmla="*/ 6 h 618"/>
                <a:gd name="T106" fmla="*/ 25 w 769"/>
                <a:gd name="T107" fmla="*/ 3 h 618"/>
                <a:gd name="T108" fmla="*/ 49 w 769"/>
                <a:gd name="T109" fmla="*/ 6 h 618"/>
                <a:gd name="T110" fmla="*/ 94 w 769"/>
                <a:gd name="T111" fmla="*/ 23 h 618"/>
                <a:gd name="T112" fmla="*/ 101 w 769"/>
                <a:gd name="T113" fmla="*/ 26 h 618"/>
                <a:gd name="T114" fmla="*/ 122 w 769"/>
                <a:gd name="T115" fmla="*/ 38 h 618"/>
                <a:gd name="T116" fmla="*/ 158 w 769"/>
                <a:gd name="T117" fmla="*/ 56 h 618"/>
                <a:gd name="T118" fmla="*/ 180 w 769"/>
                <a:gd name="T119" fmla="*/ 6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9" h="618">
                  <a:moveTo>
                    <a:pt x="506" y="303"/>
                  </a:moveTo>
                  <a:cubicBezTo>
                    <a:pt x="499" y="296"/>
                    <a:pt x="499" y="296"/>
                    <a:pt x="499" y="296"/>
                  </a:cubicBezTo>
                  <a:cubicBezTo>
                    <a:pt x="498" y="298"/>
                    <a:pt x="498" y="298"/>
                    <a:pt x="498" y="298"/>
                  </a:cubicBezTo>
                  <a:cubicBezTo>
                    <a:pt x="504" y="304"/>
                    <a:pt x="504" y="304"/>
                    <a:pt x="504" y="304"/>
                  </a:cubicBezTo>
                  <a:cubicBezTo>
                    <a:pt x="506" y="303"/>
                    <a:pt x="506" y="303"/>
                    <a:pt x="506" y="303"/>
                  </a:cubicBezTo>
                  <a:moveTo>
                    <a:pt x="524" y="319"/>
                  </a:moveTo>
                  <a:cubicBezTo>
                    <a:pt x="520" y="315"/>
                    <a:pt x="516" y="312"/>
                    <a:pt x="512" y="308"/>
                  </a:cubicBezTo>
                  <a:cubicBezTo>
                    <a:pt x="510" y="310"/>
                    <a:pt x="510" y="310"/>
                    <a:pt x="510" y="310"/>
                  </a:cubicBezTo>
                  <a:cubicBezTo>
                    <a:pt x="514" y="313"/>
                    <a:pt x="518" y="317"/>
                    <a:pt x="522" y="320"/>
                  </a:cubicBezTo>
                  <a:cubicBezTo>
                    <a:pt x="524" y="319"/>
                    <a:pt x="524" y="319"/>
                    <a:pt x="524" y="319"/>
                  </a:cubicBezTo>
                  <a:moveTo>
                    <a:pt x="542" y="334"/>
                  </a:moveTo>
                  <a:cubicBezTo>
                    <a:pt x="538" y="331"/>
                    <a:pt x="534" y="327"/>
                    <a:pt x="530" y="324"/>
                  </a:cubicBezTo>
                  <a:cubicBezTo>
                    <a:pt x="528" y="326"/>
                    <a:pt x="528" y="326"/>
                    <a:pt x="528" y="326"/>
                  </a:cubicBezTo>
                  <a:cubicBezTo>
                    <a:pt x="532" y="329"/>
                    <a:pt x="536" y="333"/>
                    <a:pt x="540" y="336"/>
                  </a:cubicBezTo>
                  <a:cubicBezTo>
                    <a:pt x="542" y="334"/>
                    <a:pt x="542" y="334"/>
                    <a:pt x="542" y="334"/>
                  </a:cubicBezTo>
                  <a:cubicBezTo>
                    <a:pt x="542" y="334"/>
                    <a:pt x="542" y="334"/>
                    <a:pt x="542" y="334"/>
                  </a:cubicBezTo>
                  <a:moveTo>
                    <a:pt x="560" y="350"/>
                  </a:moveTo>
                  <a:cubicBezTo>
                    <a:pt x="556" y="347"/>
                    <a:pt x="552" y="343"/>
                    <a:pt x="548" y="340"/>
                  </a:cubicBezTo>
                  <a:cubicBezTo>
                    <a:pt x="546" y="341"/>
                    <a:pt x="546" y="341"/>
                    <a:pt x="546" y="341"/>
                  </a:cubicBezTo>
                  <a:cubicBezTo>
                    <a:pt x="550" y="345"/>
                    <a:pt x="554" y="349"/>
                    <a:pt x="558" y="352"/>
                  </a:cubicBezTo>
                  <a:cubicBezTo>
                    <a:pt x="560" y="350"/>
                    <a:pt x="560" y="350"/>
                    <a:pt x="560" y="350"/>
                  </a:cubicBezTo>
                  <a:moveTo>
                    <a:pt x="578" y="366"/>
                  </a:moveTo>
                  <a:cubicBezTo>
                    <a:pt x="574" y="363"/>
                    <a:pt x="570" y="359"/>
                    <a:pt x="566" y="356"/>
                  </a:cubicBezTo>
                  <a:cubicBezTo>
                    <a:pt x="564" y="357"/>
                    <a:pt x="564" y="357"/>
                    <a:pt x="564" y="357"/>
                  </a:cubicBezTo>
                  <a:cubicBezTo>
                    <a:pt x="568" y="361"/>
                    <a:pt x="572" y="365"/>
                    <a:pt x="576" y="368"/>
                  </a:cubicBezTo>
                  <a:cubicBezTo>
                    <a:pt x="578" y="366"/>
                    <a:pt x="578" y="366"/>
                    <a:pt x="578" y="366"/>
                  </a:cubicBezTo>
                  <a:moveTo>
                    <a:pt x="595" y="383"/>
                  </a:moveTo>
                  <a:cubicBezTo>
                    <a:pt x="591" y="379"/>
                    <a:pt x="588" y="376"/>
                    <a:pt x="584" y="372"/>
                  </a:cubicBezTo>
                  <a:cubicBezTo>
                    <a:pt x="582" y="374"/>
                    <a:pt x="582" y="374"/>
                    <a:pt x="582" y="374"/>
                  </a:cubicBezTo>
                  <a:cubicBezTo>
                    <a:pt x="586" y="377"/>
                    <a:pt x="590" y="381"/>
                    <a:pt x="594" y="385"/>
                  </a:cubicBezTo>
                  <a:cubicBezTo>
                    <a:pt x="595" y="383"/>
                    <a:pt x="595" y="383"/>
                    <a:pt x="595" y="383"/>
                  </a:cubicBezTo>
                  <a:moveTo>
                    <a:pt x="613" y="399"/>
                  </a:moveTo>
                  <a:cubicBezTo>
                    <a:pt x="609" y="396"/>
                    <a:pt x="605" y="392"/>
                    <a:pt x="601" y="388"/>
                  </a:cubicBezTo>
                  <a:cubicBezTo>
                    <a:pt x="600" y="390"/>
                    <a:pt x="600" y="390"/>
                    <a:pt x="600" y="390"/>
                  </a:cubicBezTo>
                  <a:cubicBezTo>
                    <a:pt x="603" y="394"/>
                    <a:pt x="607" y="397"/>
                    <a:pt x="611" y="401"/>
                  </a:cubicBezTo>
                  <a:cubicBezTo>
                    <a:pt x="613" y="399"/>
                    <a:pt x="613" y="399"/>
                    <a:pt x="613" y="399"/>
                  </a:cubicBezTo>
                  <a:moveTo>
                    <a:pt x="630" y="416"/>
                  </a:moveTo>
                  <a:cubicBezTo>
                    <a:pt x="626" y="412"/>
                    <a:pt x="622" y="409"/>
                    <a:pt x="619" y="405"/>
                  </a:cubicBezTo>
                  <a:cubicBezTo>
                    <a:pt x="617" y="407"/>
                    <a:pt x="617" y="407"/>
                    <a:pt x="617" y="407"/>
                  </a:cubicBezTo>
                  <a:cubicBezTo>
                    <a:pt x="621" y="410"/>
                    <a:pt x="625" y="414"/>
                    <a:pt x="628" y="418"/>
                  </a:cubicBezTo>
                  <a:cubicBezTo>
                    <a:pt x="630" y="416"/>
                    <a:pt x="630" y="416"/>
                    <a:pt x="630" y="416"/>
                  </a:cubicBezTo>
                  <a:cubicBezTo>
                    <a:pt x="630" y="416"/>
                    <a:pt x="630" y="416"/>
                    <a:pt x="630" y="416"/>
                  </a:cubicBezTo>
                  <a:moveTo>
                    <a:pt x="647" y="433"/>
                  </a:moveTo>
                  <a:cubicBezTo>
                    <a:pt x="643" y="429"/>
                    <a:pt x="640" y="426"/>
                    <a:pt x="636" y="422"/>
                  </a:cubicBezTo>
                  <a:cubicBezTo>
                    <a:pt x="634" y="423"/>
                    <a:pt x="634" y="423"/>
                    <a:pt x="634" y="423"/>
                  </a:cubicBezTo>
                  <a:cubicBezTo>
                    <a:pt x="638" y="427"/>
                    <a:pt x="642" y="431"/>
                    <a:pt x="645" y="435"/>
                  </a:cubicBezTo>
                  <a:cubicBezTo>
                    <a:pt x="647" y="433"/>
                    <a:pt x="647" y="433"/>
                    <a:pt x="647" y="433"/>
                  </a:cubicBezTo>
                  <a:moveTo>
                    <a:pt x="664" y="450"/>
                  </a:moveTo>
                  <a:cubicBezTo>
                    <a:pt x="660" y="446"/>
                    <a:pt x="656" y="443"/>
                    <a:pt x="653" y="439"/>
                  </a:cubicBezTo>
                  <a:cubicBezTo>
                    <a:pt x="651" y="440"/>
                    <a:pt x="651" y="440"/>
                    <a:pt x="651" y="440"/>
                  </a:cubicBezTo>
                  <a:cubicBezTo>
                    <a:pt x="655" y="444"/>
                    <a:pt x="658" y="448"/>
                    <a:pt x="662" y="452"/>
                  </a:cubicBezTo>
                  <a:cubicBezTo>
                    <a:pt x="664" y="450"/>
                    <a:pt x="664" y="450"/>
                    <a:pt x="664" y="450"/>
                  </a:cubicBezTo>
                  <a:moveTo>
                    <a:pt x="680" y="468"/>
                  </a:moveTo>
                  <a:cubicBezTo>
                    <a:pt x="677" y="464"/>
                    <a:pt x="673" y="460"/>
                    <a:pt x="669" y="456"/>
                  </a:cubicBezTo>
                  <a:cubicBezTo>
                    <a:pt x="668" y="458"/>
                    <a:pt x="668" y="458"/>
                    <a:pt x="668" y="458"/>
                  </a:cubicBezTo>
                  <a:cubicBezTo>
                    <a:pt x="671" y="462"/>
                    <a:pt x="675" y="466"/>
                    <a:pt x="678" y="469"/>
                  </a:cubicBezTo>
                  <a:cubicBezTo>
                    <a:pt x="680" y="468"/>
                    <a:pt x="680" y="468"/>
                    <a:pt x="680" y="468"/>
                  </a:cubicBezTo>
                  <a:cubicBezTo>
                    <a:pt x="680" y="468"/>
                    <a:pt x="680" y="468"/>
                    <a:pt x="680" y="468"/>
                  </a:cubicBezTo>
                  <a:moveTo>
                    <a:pt x="696" y="486"/>
                  </a:moveTo>
                  <a:cubicBezTo>
                    <a:pt x="693" y="482"/>
                    <a:pt x="689" y="478"/>
                    <a:pt x="686" y="474"/>
                  </a:cubicBezTo>
                  <a:cubicBezTo>
                    <a:pt x="684" y="475"/>
                    <a:pt x="684" y="475"/>
                    <a:pt x="684" y="475"/>
                  </a:cubicBezTo>
                  <a:cubicBezTo>
                    <a:pt x="688" y="479"/>
                    <a:pt x="691" y="483"/>
                    <a:pt x="695" y="487"/>
                  </a:cubicBezTo>
                  <a:cubicBezTo>
                    <a:pt x="696" y="486"/>
                    <a:pt x="696" y="486"/>
                    <a:pt x="696" y="486"/>
                  </a:cubicBezTo>
                  <a:moveTo>
                    <a:pt x="712" y="504"/>
                  </a:moveTo>
                  <a:cubicBezTo>
                    <a:pt x="709" y="500"/>
                    <a:pt x="705" y="496"/>
                    <a:pt x="702" y="492"/>
                  </a:cubicBezTo>
                  <a:cubicBezTo>
                    <a:pt x="700" y="493"/>
                    <a:pt x="700" y="493"/>
                    <a:pt x="700" y="493"/>
                  </a:cubicBezTo>
                  <a:cubicBezTo>
                    <a:pt x="703" y="497"/>
                    <a:pt x="707" y="501"/>
                    <a:pt x="710" y="505"/>
                  </a:cubicBezTo>
                  <a:cubicBezTo>
                    <a:pt x="712" y="504"/>
                    <a:pt x="712" y="504"/>
                    <a:pt x="712" y="504"/>
                  </a:cubicBezTo>
                  <a:moveTo>
                    <a:pt x="727" y="522"/>
                  </a:moveTo>
                  <a:cubicBezTo>
                    <a:pt x="724" y="518"/>
                    <a:pt x="721" y="514"/>
                    <a:pt x="717" y="510"/>
                  </a:cubicBezTo>
                  <a:cubicBezTo>
                    <a:pt x="715" y="511"/>
                    <a:pt x="715" y="511"/>
                    <a:pt x="715" y="511"/>
                  </a:cubicBezTo>
                  <a:cubicBezTo>
                    <a:pt x="719" y="516"/>
                    <a:pt x="722" y="520"/>
                    <a:pt x="725" y="524"/>
                  </a:cubicBezTo>
                  <a:cubicBezTo>
                    <a:pt x="727" y="522"/>
                    <a:pt x="727" y="522"/>
                    <a:pt x="727" y="522"/>
                  </a:cubicBezTo>
                  <a:moveTo>
                    <a:pt x="742" y="542"/>
                  </a:moveTo>
                  <a:cubicBezTo>
                    <a:pt x="739" y="538"/>
                    <a:pt x="735" y="533"/>
                    <a:pt x="732" y="529"/>
                  </a:cubicBezTo>
                  <a:cubicBezTo>
                    <a:pt x="730" y="530"/>
                    <a:pt x="730" y="530"/>
                    <a:pt x="730" y="530"/>
                  </a:cubicBezTo>
                  <a:cubicBezTo>
                    <a:pt x="734" y="535"/>
                    <a:pt x="737" y="539"/>
                    <a:pt x="740" y="543"/>
                  </a:cubicBezTo>
                  <a:cubicBezTo>
                    <a:pt x="742" y="542"/>
                    <a:pt x="742" y="542"/>
                    <a:pt x="742" y="542"/>
                  </a:cubicBezTo>
                  <a:moveTo>
                    <a:pt x="755" y="562"/>
                  </a:moveTo>
                  <a:cubicBezTo>
                    <a:pt x="752" y="558"/>
                    <a:pt x="749" y="553"/>
                    <a:pt x="746" y="548"/>
                  </a:cubicBezTo>
                  <a:cubicBezTo>
                    <a:pt x="744" y="550"/>
                    <a:pt x="744" y="550"/>
                    <a:pt x="744" y="550"/>
                  </a:cubicBezTo>
                  <a:cubicBezTo>
                    <a:pt x="747" y="554"/>
                    <a:pt x="750" y="559"/>
                    <a:pt x="753" y="563"/>
                  </a:cubicBezTo>
                  <a:cubicBezTo>
                    <a:pt x="755" y="562"/>
                    <a:pt x="755" y="562"/>
                    <a:pt x="755" y="562"/>
                  </a:cubicBezTo>
                  <a:moveTo>
                    <a:pt x="765" y="584"/>
                  </a:moveTo>
                  <a:cubicBezTo>
                    <a:pt x="764" y="579"/>
                    <a:pt x="761" y="574"/>
                    <a:pt x="759" y="569"/>
                  </a:cubicBezTo>
                  <a:cubicBezTo>
                    <a:pt x="756" y="570"/>
                    <a:pt x="756" y="570"/>
                    <a:pt x="756" y="570"/>
                  </a:cubicBezTo>
                  <a:cubicBezTo>
                    <a:pt x="759" y="575"/>
                    <a:pt x="761" y="580"/>
                    <a:pt x="763" y="585"/>
                  </a:cubicBezTo>
                  <a:cubicBezTo>
                    <a:pt x="765" y="584"/>
                    <a:pt x="765" y="584"/>
                    <a:pt x="765" y="584"/>
                  </a:cubicBezTo>
                  <a:moveTo>
                    <a:pt x="767" y="608"/>
                  </a:moveTo>
                  <a:cubicBezTo>
                    <a:pt x="768" y="606"/>
                    <a:pt x="769" y="603"/>
                    <a:pt x="769" y="600"/>
                  </a:cubicBezTo>
                  <a:cubicBezTo>
                    <a:pt x="769" y="597"/>
                    <a:pt x="768" y="595"/>
                    <a:pt x="768" y="592"/>
                  </a:cubicBezTo>
                  <a:cubicBezTo>
                    <a:pt x="765" y="592"/>
                    <a:pt x="765" y="592"/>
                    <a:pt x="765" y="592"/>
                  </a:cubicBezTo>
                  <a:cubicBezTo>
                    <a:pt x="766" y="595"/>
                    <a:pt x="766" y="598"/>
                    <a:pt x="766" y="600"/>
                  </a:cubicBezTo>
                  <a:cubicBezTo>
                    <a:pt x="766" y="603"/>
                    <a:pt x="766" y="605"/>
                    <a:pt x="765" y="607"/>
                  </a:cubicBezTo>
                  <a:cubicBezTo>
                    <a:pt x="767" y="608"/>
                    <a:pt x="767" y="608"/>
                    <a:pt x="767" y="608"/>
                  </a:cubicBezTo>
                  <a:moveTo>
                    <a:pt x="746" y="618"/>
                  </a:moveTo>
                  <a:cubicBezTo>
                    <a:pt x="746" y="618"/>
                    <a:pt x="746" y="618"/>
                    <a:pt x="746" y="618"/>
                  </a:cubicBezTo>
                  <a:cubicBezTo>
                    <a:pt x="753" y="618"/>
                    <a:pt x="758" y="617"/>
                    <a:pt x="762" y="615"/>
                  </a:cubicBezTo>
                  <a:cubicBezTo>
                    <a:pt x="760" y="613"/>
                    <a:pt x="760" y="613"/>
                    <a:pt x="760" y="613"/>
                  </a:cubicBezTo>
                  <a:cubicBezTo>
                    <a:pt x="757" y="615"/>
                    <a:pt x="752" y="616"/>
                    <a:pt x="746" y="616"/>
                  </a:cubicBezTo>
                  <a:cubicBezTo>
                    <a:pt x="746" y="616"/>
                    <a:pt x="746" y="616"/>
                    <a:pt x="746" y="616"/>
                  </a:cubicBezTo>
                  <a:cubicBezTo>
                    <a:pt x="746" y="618"/>
                    <a:pt x="746" y="618"/>
                    <a:pt x="746" y="618"/>
                  </a:cubicBezTo>
                  <a:moveTo>
                    <a:pt x="722" y="614"/>
                  </a:moveTo>
                  <a:cubicBezTo>
                    <a:pt x="727" y="616"/>
                    <a:pt x="733" y="617"/>
                    <a:pt x="737" y="617"/>
                  </a:cubicBezTo>
                  <a:cubicBezTo>
                    <a:pt x="738" y="615"/>
                    <a:pt x="738" y="615"/>
                    <a:pt x="738" y="615"/>
                  </a:cubicBezTo>
                  <a:cubicBezTo>
                    <a:pt x="733" y="614"/>
                    <a:pt x="728" y="613"/>
                    <a:pt x="722" y="612"/>
                  </a:cubicBezTo>
                  <a:cubicBezTo>
                    <a:pt x="722" y="614"/>
                    <a:pt x="722" y="614"/>
                    <a:pt x="722" y="614"/>
                  </a:cubicBezTo>
                  <a:moveTo>
                    <a:pt x="699" y="606"/>
                  </a:moveTo>
                  <a:cubicBezTo>
                    <a:pt x="704" y="609"/>
                    <a:pt x="709" y="610"/>
                    <a:pt x="714" y="612"/>
                  </a:cubicBezTo>
                  <a:cubicBezTo>
                    <a:pt x="715" y="610"/>
                    <a:pt x="715" y="610"/>
                    <a:pt x="715" y="610"/>
                  </a:cubicBezTo>
                  <a:cubicBezTo>
                    <a:pt x="710" y="608"/>
                    <a:pt x="705" y="606"/>
                    <a:pt x="700" y="604"/>
                  </a:cubicBezTo>
                  <a:cubicBezTo>
                    <a:pt x="699" y="606"/>
                    <a:pt x="699" y="606"/>
                    <a:pt x="699" y="606"/>
                  </a:cubicBezTo>
                  <a:moveTo>
                    <a:pt x="677" y="597"/>
                  </a:moveTo>
                  <a:cubicBezTo>
                    <a:pt x="682" y="599"/>
                    <a:pt x="687" y="602"/>
                    <a:pt x="691" y="604"/>
                  </a:cubicBezTo>
                  <a:cubicBezTo>
                    <a:pt x="692" y="601"/>
                    <a:pt x="692" y="601"/>
                    <a:pt x="692" y="601"/>
                  </a:cubicBezTo>
                  <a:cubicBezTo>
                    <a:pt x="687" y="599"/>
                    <a:pt x="683" y="597"/>
                    <a:pt x="678" y="595"/>
                  </a:cubicBezTo>
                  <a:cubicBezTo>
                    <a:pt x="677" y="597"/>
                    <a:pt x="677" y="597"/>
                    <a:pt x="677" y="597"/>
                  </a:cubicBezTo>
                  <a:moveTo>
                    <a:pt x="655" y="587"/>
                  </a:moveTo>
                  <a:cubicBezTo>
                    <a:pt x="660" y="589"/>
                    <a:pt x="665" y="592"/>
                    <a:pt x="669" y="594"/>
                  </a:cubicBezTo>
                  <a:cubicBezTo>
                    <a:pt x="670" y="592"/>
                    <a:pt x="670" y="592"/>
                    <a:pt x="670" y="592"/>
                  </a:cubicBezTo>
                  <a:cubicBezTo>
                    <a:pt x="666" y="589"/>
                    <a:pt x="661" y="587"/>
                    <a:pt x="656" y="585"/>
                  </a:cubicBezTo>
                  <a:cubicBezTo>
                    <a:pt x="655" y="587"/>
                    <a:pt x="655" y="587"/>
                    <a:pt x="655" y="587"/>
                  </a:cubicBezTo>
                  <a:moveTo>
                    <a:pt x="634" y="576"/>
                  </a:moveTo>
                  <a:cubicBezTo>
                    <a:pt x="638" y="578"/>
                    <a:pt x="643" y="581"/>
                    <a:pt x="648" y="583"/>
                  </a:cubicBezTo>
                  <a:cubicBezTo>
                    <a:pt x="649" y="581"/>
                    <a:pt x="649" y="581"/>
                    <a:pt x="649" y="581"/>
                  </a:cubicBezTo>
                  <a:cubicBezTo>
                    <a:pt x="644" y="579"/>
                    <a:pt x="639" y="576"/>
                    <a:pt x="635" y="574"/>
                  </a:cubicBezTo>
                  <a:cubicBezTo>
                    <a:pt x="634" y="576"/>
                    <a:pt x="634" y="576"/>
                    <a:pt x="634" y="576"/>
                  </a:cubicBezTo>
                  <a:moveTo>
                    <a:pt x="612" y="564"/>
                  </a:moveTo>
                  <a:cubicBezTo>
                    <a:pt x="617" y="567"/>
                    <a:pt x="622" y="569"/>
                    <a:pt x="626" y="572"/>
                  </a:cubicBezTo>
                  <a:cubicBezTo>
                    <a:pt x="628" y="570"/>
                    <a:pt x="628" y="570"/>
                    <a:pt x="628" y="570"/>
                  </a:cubicBezTo>
                  <a:cubicBezTo>
                    <a:pt x="623" y="567"/>
                    <a:pt x="618" y="565"/>
                    <a:pt x="614" y="562"/>
                  </a:cubicBezTo>
                  <a:cubicBezTo>
                    <a:pt x="612" y="564"/>
                    <a:pt x="612" y="564"/>
                    <a:pt x="612" y="564"/>
                  </a:cubicBezTo>
                  <a:moveTo>
                    <a:pt x="592" y="552"/>
                  </a:moveTo>
                  <a:cubicBezTo>
                    <a:pt x="596" y="555"/>
                    <a:pt x="601" y="557"/>
                    <a:pt x="606" y="560"/>
                  </a:cubicBezTo>
                  <a:cubicBezTo>
                    <a:pt x="607" y="558"/>
                    <a:pt x="607" y="558"/>
                    <a:pt x="607" y="558"/>
                  </a:cubicBezTo>
                  <a:cubicBezTo>
                    <a:pt x="602" y="555"/>
                    <a:pt x="598" y="553"/>
                    <a:pt x="593" y="550"/>
                  </a:cubicBezTo>
                  <a:cubicBezTo>
                    <a:pt x="592" y="552"/>
                    <a:pt x="592" y="552"/>
                    <a:pt x="592" y="552"/>
                  </a:cubicBezTo>
                  <a:cubicBezTo>
                    <a:pt x="592" y="552"/>
                    <a:pt x="592" y="552"/>
                    <a:pt x="592" y="552"/>
                  </a:cubicBezTo>
                  <a:moveTo>
                    <a:pt x="571" y="540"/>
                  </a:moveTo>
                  <a:cubicBezTo>
                    <a:pt x="576" y="542"/>
                    <a:pt x="580" y="545"/>
                    <a:pt x="585" y="548"/>
                  </a:cubicBezTo>
                  <a:cubicBezTo>
                    <a:pt x="586" y="546"/>
                    <a:pt x="586" y="546"/>
                    <a:pt x="586" y="546"/>
                  </a:cubicBezTo>
                  <a:cubicBezTo>
                    <a:pt x="582" y="543"/>
                    <a:pt x="577" y="540"/>
                    <a:pt x="572" y="537"/>
                  </a:cubicBezTo>
                  <a:cubicBezTo>
                    <a:pt x="571" y="540"/>
                    <a:pt x="571" y="540"/>
                    <a:pt x="571" y="540"/>
                  </a:cubicBezTo>
                  <a:moveTo>
                    <a:pt x="551" y="527"/>
                  </a:moveTo>
                  <a:cubicBezTo>
                    <a:pt x="555" y="530"/>
                    <a:pt x="560" y="533"/>
                    <a:pt x="564" y="535"/>
                  </a:cubicBezTo>
                  <a:cubicBezTo>
                    <a:pt x="566" y="533"/>
                    <a:pt x="566" y="533"/>
                    <a:pt x="566" y="533"/>
                  </a:cubicBezTo>
                  <a:cubicBezTo>
                    <a:pt x="561" y="530"/>
                    <a:pt x="557" y="528"/>
                    <a:pt x="552" y="525"/>
                  </a:cubicBezTo>
                  <a:cubicBezTo>
                    <a:pt x="551" y="527"/>
                    <a:pt x="551" y="527"/>
                    <a:pt x="551" y="527"/>
                  </a:cubicBezTo>
                  <a:cubicBezTo>
                    <a:pt x="551" y="527"/>
                    <a:pt x="551" y="527"/>
                    <a:pt x="551" y="527"/>
                  </a:cubicBezTo>
                  <a:moveTo>
                    <a:pt x="531" y="514"/>
                  </a:moveTo>
                  <a:cubicBezTo>
                    <a:pt x="535" y="517"/>
                    <a:pt x="540" y="520"/>
                    <a:pt x="544" y="522"/>
                  </a:cubicBezTo>
                  <a:cubicBezTo>
                    <a:pt x="545" y="520"/>
                    <a:pt x="545" y="520"/>
                    <a:pt x="545" y="520"/>
                  </a:cubicBezTo>
                  <a:cubicBezTo>
                    <a:pt x="541" y="518"/>
                    <a:pt x="536" y="515"/>
                    <a:pt x="532" y="512"/>
                  </a:cubicBezTo>
                  <a:cubicBezTo>
                    <a:pt x="531" y="514"/>
                    <a:pt x="531" y="514"/>
                    <a:pt x="531" y="514"/>
                  </a:cubicBezTo>
                  <a:moveTo>
                    <a:pt x="511" y="500"/>
                  </a:moveTo>
                  <a:cubicBezTo>
                    <a:pt x="515" y="503"/>
                    <a:pt x="520" y="506"/>
                    <a:pt x="524" y="509"/>
                  </a:cubicBezTo>
                  <a:cubicBezTo>
                    <a:pt x="525" y="507"/>
                    <a:pt x="525" y="507"/>
                    <a:pt x="525" y="507"/>
                  </a:cubicBezTo>
                  <a:cubicBezTo>
                    <a:pt x="521" y="504"/>
                    <a:pt x="516" y="501"/>
                    <a:pt x="512" y="498"/>
                  </a:cubicBezTo>
                  <a:cubicBezTo>
                    <a:pt x="511" y="500"/>
                    <a:pt x="511" y="500"/>
                    <a:pt x="511" y="500"/>
                  </a:cubicBezTo>
                  <a:moveTo>
                    <a:pt x="491" y="487"/>
                  </a:moveTo>
                  <a:cubicBezTo>
                    <a:pt x="495" y="490"/>
                    <a:pt x="500" y="493"/>
                    <a:pt x="504" y="496"/>
                  </a:cubicBezTo>
                  <a:cubicBezTo>
                    <a:pt x="505" y="494"/>
                    <a:pt x="505" y="494"/>
                    <a:pt x="505" y="494"/>
                  </a:cubicBezTo>
                  <a:cubicBezTo>
                    <a:pt x="501" y="491"/>
                    <a:pt x="497" y="488"/>
                    <a:pt x="492" y="485"/>
                  </a:cubicBezTo>
                  <a:cubicBezTo>
                    <a:pt x="491" y="487"/>
                    <a:pt x="491" y="487"/>
                    <a:pt x="491" y="487"/>
                  </a:cubicBezTo>
                  <a:moveTo>
                    <a:pt x="471" y="473"/>
                  </a:moveTo>
                  <a:cubicBezTo>
                    <a:pt x="475" y="476"/>
                    <a:pt x="480" y="479"/>
                    <a:pt x="484" y="482"/>
                  </a:cubicBezTo>
                  <a:cubicBezTo>
                    <a:pt x="485" y="480"/>
                    <a:pt x="485" y="480"/>
                    <a:pt x="485" y="480"/>
                  </a:cubicBezTo>
                  <a:cubicBezTo>
                    <a:pt x="481" y="477"/>
                    <a:pt x="477" y="474"/>
                    <a:pt x="472" y="471"/>
                  </a:cubicBezTo>
                  <a:cubicBezTo>
                    <a:pt x="471" y="473"/>
                    <a:pt x="471" y="473"/>
                    <a:pt x="471" y="473"/>
                  </a:cubicBezTo>
                  <a:moveTo>
                    <a:pt x="451" y="459"/>
                  </a:moveTo>
                  <a:cubicBezTo>
                    <a:pt x="456" y="462"/>
                    <a:pt x="460" y="466"/>
                    <a:pt x="464" y="469"/>
                  </a:cubicBezTo>
                  <a:cubicBezTo>
                    <a:pt x="466" y="467"/>
                    <a:pt x="466" y="467"/>
                    <a:pt x="466" y="467"/>
                  </a:cubicBezTo>
                  <a:cubicBezTo>
                    <a:pt x="462" y="464"/>
                    <a:pt x="457" y="461"/>
                    <a:pt x="453" y="457"/>
                  </a:cubicBezTo>
                  <a:cubicBezTo>
                    <a:pt x="451" y="459"/>
                    <a:pt x="451" y="459"/>
                    <a:pt x="451" y="459"/>
                  </a:cubicBezTo>
                  <a:cubicBezTo>
                    <a:pt x="451" y="459"/>
                    <a:pt x="451" y="459"/>
                    <a:pt x="451" y="459"/>
                  </a:cubicBezTo>
                  <a:moveTo>
                    <a:pt x="432" y="445"/>
                  </a:moveTo>
                  <a:cubicBezTo>
                    <a:pt x="436" y="448"/>
                    <a:pt x="441" y="452"/>
                    <a:pt x="445" y="455"/>
                  </a:cubicBezTo>
                  <a:cubicBezTo>
                    <a:pt x="446" y="453"/>
                    <a:pt x="446" y="453"/>
                    <a:pt x="446" y="453"/>
                  </a:cubicBezTo>
                  <a:cubicBezTo>
                    <a:pt x="442" y="450"/>
                    <a:pt x="438" y="447"/>
                    <a:pt x="433" y="443"/>
                  </a:cubicBezTo>
                  <a:cubicBezTo>
                    <a:pt x="432" y="445"/>
                    <a:pt x="432" y="445"/>
                    <a:pt x="432" y="445"/>
                  </a:cubicBezTo>
                  <a:moveTo>
                    <a:pt x="413" y="431"/>
                  </a:moveTo>
                  <a:cubicBezTo>
                    <a:pt x="417" y="434"/>
                    <a:pt x="421" y="437"/>
                    <a:pt x="426" y="441"/>
                  </a:cubicBezTo>
                  <a:cubicBezTo>
                    <a:pt x="427" y="439"/>
                    <a:pt x="427" y="439"/>
                    <a:pt x="427" y="439"/>
                  </a:cubicBezTo>
                  <a:cubicBezTo>
                    <a:pt x="423" y="435"/>
                    <a:pt x="418" y="432"/>
                    <a:pt x="414" y="429"/>
                  </a:cubicBezTo>
                  <a:cubicBezTo>
                    <a:pt x="413" y="431"/>
                    <a:pt x="413" y="431"/>
                    <a:pt x="413" y="431"/>
                  </a:cubicBezTo>
                  <a:moveTo>
                    <a:pt x="393" y="417"/>
                  </a:moveTo>
                  <a:cubicBezTo>
                    <a:pt x="398" y="420"/>
                    <a:pt x="402" y="423"/>
                    <a:pt x="406" y="426"/>
                  </a:cubicBezTo>
                  <a:cubicBezTo>
                    <a:pt x="408" y="424"/>
                    <a:pt x="408" y="424"/>
                    <a:pt x="408" y="424"/>
                  </a:cubicBezTo>
                  <a:cubicBezTo>
                    <a:pt x="403" y="421"/>
                    <a:pt x="399" y="418"/>
                    <a:pt x="395" y="415"/>
                  </a:cubicBezTo>
                  <a:cubicBezTo>
                    <a:pt x="393" y="417"/>
                    <a:pt x="393" y="417"/>
                    <a:pt x="393" y="417"/>
                  </a:cubicBezTo>
                  <a:moveTo>
                    <a:pt x="374" y="402"/>
                  </a:moveTo>
                  <a:cubicBezTo>
                    <a:pt x="379" y="405"/>
                    <a:pt x="383" y="409"/>
                    <a:pt x="387" y="412"/>
                  </a:cubicBezTo>
                  <a:cubicBezTo>
                    <a:pt x="389" y="410"/>
                    <a:pt x="389" y="410"/>
                    <a:pt x="389" y="410"/>
                  </a:cubicBezTo>
                  <a:cubicBezTo>
                    <a:pt x="384" y="407"/>
                    <a:pt x="380" y="403"/>
                    <a:pt x="376" y="400"/>
                  </a:cubicBezTo>
                  <a:cubicBezTo>
                    <a:pt x="374" y="402"/>
                    <a:pt x="374" y="402"/>
                    <a:pt x="374" y="402"/>
                  </a:cubicBezTo>
                  <a:moveTo>
                    <a:pt x="355" y="387"/>
                  </a:moveTo>
                  <a:cubicBezTo>
                    <a:pt x="360" y="391"/>
                    <a:pt x="364" y="394"/>
                    <a:pt x="368" y="397"/>
                  </a:cubicBezTo>
                  <a:cubicBezTo>
                    <a:pt x="369" y="395"/>
                    <a:pt x="369" y="395"/>
                    <a:pt x="369" y="395"/>
                  </a:cubicBezTo>
                  <a:cubicBezTo>
                    <a:pt x="365" y="392"/>
                    <a:pt x="361" y="389"/>
                    <a:pt x="357" y="385"/>
                  </a:cubicBezTo>
                  <a:cubicBezTo>
                    <a:pt x="355" y="387"/>
                    <a:pt x="355" y="387"/>
                    <a:pt x="355" y="387"/>
                  </a:cubicBezTo>
                  <a:moveTo>
                    <a:pt x="337" y="372"/>
                  </a:moveTo>
                  <a:cubicBezTo>
                    <a:pt x="338" y="374"/>
                    <a:pt x="340" y="375"/>
                    <a:pt x="342" y="377"/>
                  </a:cubicBezTo>
                  <a:cubicBezTo>
                    <a:pt x="344" y="379"/>
                    <a:pt x="347" y="380"/>
                    <a:pt x="349" y="382"/>
                  </a:cubicBezTo>
                  <a:cubicBezTo>
                    <a:pt x="351" y="380"/>
                    <a:pt x="351" y="380"/>
                    <a:pt x="351" y="380"/>
                  </a:cubicBezTo>
                  <a:cubicBezTo>
                    <a:pt x="348" y="379"/>
                    <a:pt x="346" y="377"/>
                    <a:pt x="343" y="375"/>
                  </a:cubicBezTo>
                  <a:cubicBezTo>
                    <a:pt x="342" y="373"/>
                    <a:pt x="340" y="372"/>
                    <a:pt x="338" y="371"/>
                  </a:cubicBezTo>
                  <a:cubicBezTo>
                    <a:pt x="337" y="372"/>
                    <a:pt x="337" y="372"/>
                    <a:pt x="337" y="372"/>
                  </a:cubicBezTo>
                  <a:moveTo>
                    <a:pt x="318" y="357"/>
                  </a:moveTo>
                  <a:cubicBezTo>
                    <a:pt x="322" y="361"/>
                    <a:pt x="326" y="364"/>
                    <a:pt x="330" y="367"/>
                  </a:cubicBezTo>
                  <a:cubicBezTo>
                    <a:pt x="332" y="366"/>
                    <a:pt x="332" y="366"/>
                    <a:pt x="332" y="366"/>
                  </a:cubicBezTo>
                  <a:cubicBezTo>
                    <a:pt x="328" y="362"/>
                    <a:pt x="323" y="359"/>
                    <a:pt x="319" y="355"/>
                  </a:cubicBezTo>
                  <a:cubicBezTo>
                    <a:pt x="318" y="357"/>
                    <a:pt x="318" y="357"/>
                    <a:pt x="318" y="357"/>
                  </a:cubicBezTo>
                  <a:moveTo>
                    <a:pt x="299" y="342"/>
                  </a:moveTo>
                  <a:cubicBezTo>
                    <a:pt x="303" y="346"/>
                    <a:pt x="307" y="349"/>
                    <a:pt x="312" y="352"/>
                  </a:cubicBezTo>
                  <a:cubicBezTo>
                    <a:pt x="313" y="350"/>
                    <a:pt x="313" y="350"/>
                    <a:pt x="313" y="350"/>
                  </a:cubicBezTo>
                  <a:cubicBezTo>
                    <a:pt x="309" y="347"/>
                    <a:pt x="305" y="344"/>
                    <a:pt x="301" y="340"/>
                  </a:cubicBezTo>
                  <a:cubicBezTo>
                    <a:pt x="299" y="342"/>
                    <a:pt x="299" y="342"/>
                    <a:pt x="299" y="342"/>
                  </a:cubicBezTo>
                  <a:moveTo>
                    <a:pt x="281" y="327"/>
                  </a:moveTo>
                  <a:cubicBezTo>
                    <a:pt x="285" y="330"/>
                    <a:pt x="289" y="334"/>
                    <a:pt x="293" y="337"/>
                  </a:cubicBezTo>
                  <a:cubicBezTo>
                    <a:pt x="295" y="335"/>
                    <a:pt x="295" y="335"/>
                    <a:pt x="295" y="335"/>
                  </a:cubicBezTo>
                  <a:cubicBezTo>
                    <a:pt x="290" y="332"/>
                    <a:pt x="286" y="328"/>
                    <a:pt x="282" y="325"/>
                  </a:cubicBezTo>
                  <a:cubicBezTo>
                    <a:pt x="281" y="327"/>
                    <a:pt x="281" y="327"/>
                    <a:pt x="281" y="327"/>
                  </a:cubicBezTo>
                  <a:moveTo>
                    <a:pt x="262" y="311"/>
                  </a:moveTo>
                  <a:cubicBezTo>
                    <a:pt x="266" y="315"/>
                    <a:pt x="271" y="318"/>
                    <a:pt x="275" y="322"/>
                  </a:cubicBezTo>
                  <a:cubicBezTo>
                    <a:pt x="276" y="320"/>
                    <a:pt x="276" y="320"/>
                    <a:pt x="276" y="320"/>
                  </a:cubicBezTo>
                  <a:cubicBezTo>
                    <a:pt x="272" y="316"/>
                    <a:pt x="268" y="313"/>
                    <a:pt x="264" y="310"/>
                  </a:cubicBezTo>
                  <a:cubicBezTo>
                    <a:pt x="262" y="311"/>
                    <a:pt x="262" y="311"/>
                    <a:pt x="262" y="311"/>
                  </a:cubicBezTo>
                  <a:moveTo>
                    <a:pt x="244" y="296"/>
                  </a:moveTo>
                  <a:cubicBezTo>
                    <a:pt x="248" y="299"/>
                    <a:pt x="252" y="303"/>
                    <a:pt x="256" y="306"/>
                  </a:cubicBezTo>
                  <a:cubicBezTo>
                    <a:pt x="258" y="304"/>
                    <a:pt x="258" y="304"/>
                    <a:pt x="258" y="304"/>
                  </a:cubicBezTo>
                  <a:cubicBezTo>
                    <a:pt x="254" y="301"/>
                    <a:pt x="250" y="297"/>
                    <a:pt x="246" y="294"/>
                  </a:cubicBezTo>
                  <a:cubicBezTo>
                    <a:pt x="244" y="296"/>
                    <a:pt x="244" y="296"/>
                    <a:pt x="244" y="296"/>
                  </a:cubicBezTo>
                  <a:moveTo>
                    <a:pt x="226" y="280"/>
                  </a:moveTo>
                  <a:cubicBezTo>
                    <a:pt x="230" y="283"/>
                    <a:pt x="234" y="287"/>
                    <a:pt x="238" y="290"/>
                  </a:cubicBezTo>
                  <a:cubicBezTo>
                    <a:pt x="240" y="289"/>
                    <a:pt x="240" y="289"/>
                    <a:pt x="240" y="289"/>
                  </a:cubicBezTo>
                  <a:cubicBezTo>
                    <a:pt x="236" y="285"/>
                    <a:pt x="232" y="282"/>
                    <a:pt x="228" y="278"/>
                  </a:cubicBezTo>
                  <a:cubicBezTo>
                    <a:pt x="226" y="280"/>
                    <a:pt x="226" y="280"/>
                    <a:pt x="226" y="280"/>
                  </a:cubicBezTo>
                  <a:moveTo>
                    <a:pt x="208" y="264"/>
                  </a:moveTo>
                  <a:cubicBezTo>
                    <a:pt x="212" y="267"/>
                    <a:pt x="216" y="271"/>
                    <a:pt x="220" y="275"/>
                  </a:cubicBezTo>
                  <a:cubicBezTo>
                    <a:pt x="222" y="273"/>
                    <a:pt x="222" y="273"/>
                    <a:pt x="222" y="273"/>
                  </a:cubicBezTo>
                  <a:cubicBezTo>
                    <a:pt x="218" y="269"/>
                    <a:pt x="214" y="266"/>
                    <a:pt x="210" y="262"/>
                  </a:cubicBezTo>
                  <a:cubicBezTo>
                    <a:pt x="208" y="264"/>
                    <a:pt x="208" y="264"/>
                    <a:pt x="208" y="264"/>
                  </a:cubicBezTo>
                  <a:cubicBezTo>
                    <a:pt x="208" y="264"/>
                    <a:pt x="208" y="264"/>
                    <a:pt x="208" y="264"/>
                  </a:cubicBezTo>
                  <a:moveTo>
                    <a:pt x="190" y="248"/>
                  </a:moveTo>
                  <a:cubicBezTo>
                    <a:pt x="194" y="251"/>
                    <a:pt x="198" y="255"/>
                    <a:pt x="202" y="259"/>
                  </a:cubicBezTo>
                  <a:cubicBezTo>
                    <a:pt x="204" y="257"/>
                    <a:pt x="204" y="257"/>
                    <a:pt x="204" y="257"/>
                  </a:cubicBezTo>
                  <a:cubicBezTo>
                    <a:pt x="200" y="253"/>
                    <a:pt x="196" y="250"/>
                    <a:pt x="192" y="246"/>
                  </a:cubicBezTo>
                  <a:cubicBezTo>
                    <a:pt x="190" y="248"/>
                    <a:pt x="190" y="248"/>
                    <a:pt x="190" y="248"/>
                  </a:cubicBezTo>
                  <a:cubicBezTo>
                    <a:pt x="190" y="248"/>
                    <a:pt x="190" y="248"/>
                    <a:pt x="190" y="248"/>
                  </a:cubicBezTo>
                  <a:moveTo>
                    <a:pt x="173" y="231"/>
                  </a:moveTo>
                  <a:cubicBezTo>
                    <a:pt x="177" y="235"/>
                    <a:pt x="181" y="239"/>
                    <a:pt x="185" y="242"/>
                  </a:cubicBezTo>
                  <a:cubicBezTo>
                    <a:pt x="186" y="241"/>
                    <a:pt x="186" y="241"/>
                    <a:pt x="186" y="241"/>
                  </a:cubicBezTo>
                  <a:cubicBezTo>
                    <a:pt x="182" y="237"/>
                    <a:pt x="178" y="233"/>
                    <a:pt x="174" y="230"/>
                  </a:cubicBezTo>
                  <a:cubicBezTo>
                    <a:pt x="173" y="231"/>
                    <a:pt x="173" y="231"/>
                    <a:pt x="173" y="231"/>
                  </a:cubicBezTo>
                  <a:moveTo>
                    <a:pt x="155" y="215"/>
                  </a:moveTo>
                  <a:cubicBezTo>
                    <a:pt x="159" y="219"/>
                    <a:pt x="163" y="222"/>
                    <a:pt x="167" y="226"/>
                  </a:cubicBezTo>
                  <a:cubicBezTo>
                    <a:pt x="169" y="224"/>
                    <a:pt x="169" y="224"/>
                    <a:pt x="169" y="224"/>
                  </a:cubicBezTo>
                  <a:cubicBezTo>
                    <a:pt x="165" y="220"/>
                    <a:pt x="161" y="217"/>
                    <a:pt x="157" y="213"/>
                  </a:cubicBezTo>
                  <a:cubicBezTo>
                    <a:pt x="155" y="215"/>
                    <a:pt x="155" y="215"/>
                    <a:pt x="155" y="215"/>
                  </a:cubicBezTo>
                  <a:moveTo>
                    <a:pt x="138" y="198"/>
                  </a:moveTo>
                  <a:cubicBezTo>
                    <a:pt x="142" y="202"/>
                    <a:pt x="146" y="206"/>
                    <a:pt x="150" y="209"/>
                  </a:cubicBezTo>
                  <a:cubicBezTo>
                    <a:pt x="151" y="208"/>
                    <a:pt x="151" y="208"/>
                    <a:pt x="151" y="208"/>
                  </a:cubicBezTo>
                  <a:cubicBezTo>
                    <a:pt x="147" y="204"/>
                    <a:pt x="144" y="200"/>
                    <a:pt x="140" y="196"/>
                  </a:cubicBezTo>
                  <a:cubicBezTo>
                    <a:pt x="138" y="198"/>
                    <a:pt x="138" y="198"/>
                    <a:pt x="138" y="198"/>
                  </a:cubicBezTo>
                  <a:moveTo>
                    <a:pt x="121" y="181"/>
                  </a:moveTo>
                  <a:cubicBezTo>
                    <a:pt x="125" y="185"/>
                    <a:pt x="129" y="189"/>
                    <a:pt x="132" y="193"/>
                  </a:cubicBezTo>
                  <a:cubicBezTo>
                    <a:pt x="134" y="191"/>
                    <a:pt x="134" y="191"/>
                    <a:pt x="134" y="191"/>
                  </a:cubicBezTo>
                  <a:cubicBezTo>
                    <a:pt x="130" y="187"/>
                    <a:pt x="127" y="183"/>
                    <a:pt x="123" y="179"/>
                  </a:cubicBezTo>
                  <a:cubicBezTo>
                    <a:pt x="121" y="181"/>
                    <a:pt x="121" y="181"/>
                    <a:pt x="121" y="181"/>
                  </a:cubicBezTo>
                  <a:cubicBezTo>
                    <a:pt x="121" y="181"/>
                    <a:pt x="121" y="181"/>
                    <a:pt x="121" y="181"/>
                  </a:cubicBezTo>
                  <a:moveTo>
                    <a:pt x="104" y="164"/>
                  </a:moveTo>
                  <a:cubicBezTo>
                    <a:pt x="108" y="168"/>
                    <a:pt x="112" y="172"/>
                    <a:pt x="116" y="175"/>
                  </a:cubicBezTo>
                  <a:cubicBezTo>
                    <a:pt x="117" y="174"/>
                    <a:pt x="117" y="174"/>
                    <a:pt x="117" y="174"/>
                  </a:cubicBezTo>
                  <a:cubicBezTo>
                    <a:pt x="113" y="170"/>
                    <a:pt x="110" y="166"/>
                    <a:pt x="106" y="162"/>
                  </a:cubicBezTo>
                  <a:cubicBezTo>
                    <a:pt x="104" y="164"/>
                    <a:pt x="104" y="164"/>
                    <a:pt x="104" y="164"/>
                  </a:cubicBezTo>
                  <a:moveTo>
                    <a:pt x="88" y="146"/>
                  </a:moveTo>
                  <a:cubicBezTo>
                    <a:pt x="91" y="150"/>
                    <a:pt x="95" y="154"/>
                    <a:pt x="99" y="158"/>
                  </a:cubicBezTo>
                  <a:cubicBezTo>
                    <a:pt x="101" y="157"/>
                    <a:pt x="101" y="157"/>
                    <a:pt x="101" y="157"/>
                  </a:cubicBezTo>
                  <a:cubicBezTo>
                    <a:pt x="97" y="153"/>
                    <a:pt x="93" y="149"/>
                    <a:pt x="90" y="145"/>
                  </a:cubicBezTo>
                  <a:cubicBezTo>
                    <a:pt x="88" y="146"/>
                    <a:pt x="88" y="146"/>
                    <a:pt x="88" y="146"/>
                  </a:cubicBezTo>
                  <a:moveTo>
                    <a:pt x="72" y="129"/>
                  </a:moveTo>
                  <a:cubicBezTo>
                    <a:pt x="75" y="133"/>
                    <a:pt x="79" y="137"/>
                    <a:pt x="82" y="141"/>
                  </a:cubicBezTo>
                  <a:cubicBezTo>
                    <a:pt x="84" y="139"/>
                    <a:pt x="84" y="139"/>
                    <a:pt x="84" y="139"/>
                  </a:cubicBezTo>
                  <a:cubicBezTo>
                    <a:pt x="81" y="135"/>
                    <a:pt x="77" y="131"/>
                    <a:pt x="74" y="127"/>
                  </a:cubicBezTo>
                  <a:cubicBezTo>
                    <a:pt x="72" y="129"/>
                    <a:pt x="72" y="129"/>
                    <a:pt x="72" y="129"/>
                  </a:cubicBezTo>
                  <a:moveTo>
                    <a:pt x="56" y="110"/>
                  </a:moveTo>
                  <a:cubicBezTo>
                    <a:pt x="59" y="114"/>
                    <a:pt x="63" y="118"/>
                    <a:pt x="67" y="123"/>
                  </a:cubicBezTo>
                  <a:cubicBezTo>
                    <a:pt x="68" y="121"/>
                    <a:pt x="68" y="121"/>
                    <a:pt x="68" y="121"/>
                  </a:cubicBezTo>
                  <a:cubicBezTo>
                    <a:pt x="65" y="117"/>
                    <a:pt x="61" y="113"/>
                    <a:pt x="58" y="109"/>
                  </a:cubicBezTo>
                  <a:cubicBezTo>
                    <a:pt x="56" y="110"/>
                    <a:pt x="56" y="110"/>
                    <a:pt x="56" y="110"/>
                  </a:cubicBezTo>
                  <a:moveTo>
                    <a:pt x="41" y="92"/>
                  </a:moveTo>
                  <a:cubicBezTo>
                    <a:pt x="44" y="96"/>
                    <a:pt x="48" y="100"/>
                    <a:pt x="51" y="104"/>
                  </a:cubicBezTo>
                  <a:cubicBezTo>
                    <a:pt x="53" y="103"/>
                    <a:pt x="53" y="103"/>
                    <a:pt x="53" y="103"/>
                  </a:cubicBezTo>
                  <a:cubicBezTo>
                    <a:pt x="49" y="98"/>
                    <a:pt x="46" y="94"/>
                    <a:pt x="43" y="90"/>
                  </a:cubicBezTo>
                  <a:cubicBezTo>
                    <a:pt x="41" y="92"/>
                    <a:pt x="41" y="92"/>
                    <a:pt x="41" y="92"/>
                  </a:cubicBezTo>
                  <a:moveTo>
                    <a:pt x="27" y="72"/>
                  </a:moveTo>
                  <a:cubicBezTo>
                    <a:pt x="30" y="76"/>
                    <a:pt x="33" y="81"/>
                    <a:pt x="36" y="85"/>
                  </a:cubicBezTo>
                  <a:cubicBezTo>
                    <a:pt x="38" y="84"/>
                    <a:pt x="38" y="84"/>
                    <a:pt x="38" y="84"/>
                  </a:cubicBezTo>
                  <a:cubicBezTo>
                    <a:pt x="35" y="79"/>
                    <a:pt x="32" y="75"/>
                    <a:pt x="29" y="71"/>
                  </a:cubicBezTo>
                  <a:cubicBezTo>
                    <a:pt x="27" y="72"/>
                    <a:pt x="27" y="72"/>
                    <a:pt x="27" y="72"/>
                  </a:cubicBezTo>
                  <a:cubicBezTo>
                    <a:pt x="27" y="72"/>
                    <a:pt x="27" y="72"/>
                    <a:pt x="27" y="72"/>
                  </a:cubicBezTo>
                  <a:moveTo>
                    <a:pt x="14" y="52"/>
                  </a:moveTo>
                  <a:cubicBezTo>
                    <a:pt x="16" y="56"/>
                    <a:pt x="19" y="61"/>
                    <a:pt x="22" y="66"/>
                  </a:cubicBezTo>
                  <a:cubicBezTo>
                    <a:pt x="24" y="64"/>
                    <a:pt x="24" y="64"/>
                    <a:pt x="24" y="64"/>
                  </a:cubicBezTo>
                  <a:cubicBezTo>
                    <a:pt x="21" y="60"/>
                    <a:pt x="18" y="55"/>
                    <a:pt x="16" y="51"/>
                  </a:cubicBezTo>
                  <a:cubicBezTo>
                    <a:pt x="14" y="52"/>
                    <a:pt x="14" y="52"/>
                    <a:pt x="14" y="52"/>
                  </a:cubicBezTo>
                  <a:moveTo>
                    <a:pt x="3" y="30"/>
                  </a:moveTo>
                  <a:cubicBezTo>
                    <a:pt x="5" y="35"/>
                    <a:pt x="7" y="40"/>
                    <a:pt x="10" y="45"/>
                  </a:cubicBezTo>
                  <a:cubicBezTo>
                    <a:pt x="12" y="44"/>
                    <a:pt x="12" y="44"/>
                    <a:pt x="12" y="44"/>
                  </a:cubicBezTo>
                  <a:cubicBezTo>
                    <a:pt x="9" y="39"/>
                    <a:pt x="7" y="34"/>
                    <a:pt x="6" y="29"/>
                  </a:cubicBezTo>
                  <a:cubicBezTo>
                    <a:pt x="3" y="30"/>
                    <a:pt x="3" y="30"/>
                    <a:pt x="3" y="30"/>
                  </a:cubicBezTo>
                  <a:moveTo>
                    <a:pt x="2" y="6"/>
                  </a:moveTo>
                  <a:cubicBezTo>
                    <a:pt x="1" y="9"/>
                    <a:pt x="0" y="12"/>
                    <a:pt x="0" y="15"/>
                  </a:cubicBezTo>
                  <a:cubicBezTo>
                    <a:pt x="0" y="17"/>
                    <a:pt x="1" y="20"/>
                    <a:pt x="1" y="22"/>
                  </a:cubicBezTo>
                  <a:cubicBezTo>
                    <a:pt x="3" y="22"/>
                    <a:pt x="3" y="22"/>
                    <a:pt x="3" y="22"/>
                  </a:cubicBezTo>
                  <a:cubicBezTo>
                    <a:pt x="3" y="19"/>
                    <a:pt x="3" y="17"/>
                    <a:pt x="3" y="15"/>
                  </a:cubicBezTo>
                  <a:cubicBezTo>
                    <a:pt x="3" y="12"/>
                    <a:pt x="3" y="9"/>
                    <a:pt x="4" y="7"/>
                  </a:cubicBezTo>
                  <a:cubicBezTo>
                    <a:pt x="2" y="6"/>
                    <a:pt x="2" y="6"/>
                    <a:pt x="2" y="6"/>
                  </a:cubicBezTo>
                  <a:moveTo>
                    <a:pt x="26" y="0"/>
                  </a:moveTo>
                  <a:cubicBezTo>
                    <a:pt x="22" y="0"/>
                    <a:pt x="20" y="0"/>
                    <a:pt x="17" y="0"/>
                  </a:cubicBezTo>
                  <a:cubicBezTo>
                    <a:pt x="14" y="0"/>
                    <a:pt x="11" y="0"/>
                    <a:pt x="9" y="1"/>
                  </a:cubicBezTo>
                  <a:cubicBezTo>
                    <a:pt x="10" y="3"/>
                    <a:pt x="10" y="3"/>
                    <a:pt x="10" y="3"/>
                  </a:cubicBezTo>
                  <a:cubicBezTo>
                    <a:pt x="12" y="2"/>
                    <a:pt x="14" y="2"/>
                    <a:pt x="17" y="2"/>
                  </a:cubicBezTo>
                  <a:cubicBezTo>
                    <a:pt x="19" y="2"/>
                    <a:pt x="22" y="2"/>
                    <a:pt x="25" y="3"/>
                  </a:cubicBezTo>
                  <a:cubicBezTo>
                    <a:pt x="26" y="0"/>
                    <a:pt x="26" y="0"/>
                    <a:pt x="26" y="0"/>
                  </a:cubicBezTo>
                  <a:moveTo>
                    <a:pt x="49" y="6"/>
                  </a:moveTo>
                  <a:cubicBezTo>
                    <a:pt x="43" y="4"/>
                    <a:pt x="38" y="3"/>
                    <a:pt x="34" y="2"/>
                  </a:cubicBezTo>
                  <a:cubicBezTo>
                    <a:pt x="33" y="4"/>
                    <a:pt x="33" y="4"/>
                    <a:pt x="33" y="4"/>
                  </a:cubicBezTo>
                  <a:cubicBezTo>
                    <a:pt x="38" y="5"/>
                    <a:pt x="43" y="7"/>
                    <a:pt x="48" y="8"/>
                  </a:cubicBezTo>
                  <a:cubicBezTo>
                    <a:pt x="49" y="6"/>
                    <a:pt x="49" y="6"/>
                    <a:pt x="49" y="6"/>
                  </a:cubicBezTo>
                  <a:moveTo>
                    <a:pt x="72" y="14"/>
                  </a:moveTo>
                  <a:cubicBezTo>
                    <a:pt x="67" y="12"/>
                    <a:pt x="62" y="10"/>
                    <a:pt x="57" y="8"/>
                  </a:cubicBezTo>
                  <a:cubicBezTo>
                    <a:pt x="56" y="11"/>
                    <a:pt x="56" y="11"/>
                    <a:pt x="56" y="11"/>
                  </a:cubicBezTo>
                  <a:cubicBezTo>
                    <a:pt x="61" y="12"/>
                    <a:pt x="66" y="14"/>
                    <a:pt x="71" y="16"/>
                  </a:cubicBezTo>
                  <a:cubicBezTo>
                    <a:pt x="72" y="14"/>
                    <a:pt x="72" y="14"/>
                    <a:pt x="72" y="14"/>
                  </a:cubicBezTo>
                  <a:moveTo>
                    <a:pt x="94" y="23"/>
                  </a:moveTo>
                  <a:cubicBezTo>
                    <a:pt x="89" y="21"/>
                    <a:pt x="84" y="19"/>
                    <a:pt x="79" y="17"/>
                  </a:cubicBezTo>
                  <a:cubicBezTo>
                    <a:pt x="78" y="19"/>
                    <a:pt x="78" y="19"/>
                    <a:pt x="78" y="19"/>
                  </a:cubicBezTo>
                  <a:cubicBezTo>
                    <a:pt x="83" y="21"/>
                    <a:pt x="88" y="23"/>
                    <a:pt x="93" y="25"/>
                  </a:cubicBezTo>
                  <a:cubicBezTo>
                    <a:pt x="94" y="23"/>
                    <a:pt x="94" y="23"/>
                    <a:pt x="94" y="23"/>
                  </a:cubicBezTo>
                  <a:moveTo>
                    <a:pt x="116" y="33"/>
                  </a:moveTo>
                  <a:cubicBezTo>
                    <a:pt x="111" y="31"/>
                    <a:pt x="106" y="28"/>
                    <a:pt x="101" y="26"/>
                  </a:cubicBezTo>
                  <a:cubicBezTo>
                    <a:pt x="100" y="28"/>
                    <a:pt x="100" y="28"/>
                    <a:pt x="100" y="28"/>
                  </a:cubicBezTo>
                  <a:cubicBezTo>
                    <a:pt x="105" y="31"/>
                    <a:pt x="110" y="33"/>
                    <a:pt x="115" y="35"/>
                  </a:cubicBezTo>
                  <a:cubicBezTo>
                    <a:pt x="116" y="33"/>
                    <a:pt x="116" y="33"/>
                    <a:pt x="116" y="33"/>
                  </a:cubicBezTo>
                  <a:moveTo>
                    <a:pt x="138" y="43"/>
                  </a:moveTo>
                  <a:cubicBezTo>
                    <a:pt x="133" y="41"/>
                    <a:pt x="128" y="39"/>
                    <a:pt x="123" y="36"/>
                  </a:cubicBezTo>
                  <a:cubicBezTo>
                    <a:pt x="122" y="38"/>
                    <a:pt x="122" y="38"/>
                    <a:pt x="122" y="38"/>
                  </a:cubicBezTo>
                  <a:cubicBezTo>
                    <a:pt x="127" y="41"/>
                    <a:pt x="132" y="43"/>
                    <a:pt x="137" y="45"/>
                  </a:cubicBezTo>
                  <a:cubicBezTo>
                    <a:pt x="138" y="43"/>
                    <a:pt x="138" y="43"/>
                    <a:pt x="138" y="43"/>
                  </a:cubicBezTo>
                  <a:moveTo>
                    <a:pt x="159" y="54"/>
                  </a:moveTo>
                  <a:cubicBezTo>
                    <a:pt x="154" y="52"/>
                    <a:pt x="150" y="49"/>
                    <a:pt x="145" y="47"/>
                  </a:cubicBezTo>
                  <a:cubicBezTo>
                    <a:pt x="144" y="49"/>
                    <a:pt x="144" y="49"/>
                    <a:pt x="144" y="49"/>
                  </a:cubicBezTo>
                  <a:cubicBezTo>
                    <a:pt x="148" y="51"/>
                    <a:pt x="153" y="54"/>
                    <a:pt x="158" y="56"/>
                  </a:cubicBezTo>
                  <a:cubicBezTo>
                    <a:pt x="159" y="54"/>
                    <a:pt x="159" y="54"/>
                    <a:pt x="159" y="54"/>
                  </a:cubicBezTo>
                  <a:moveTo>
                    <a:pt x="180" y="65"/>
                  </a:moveTo>
                  <a:cubicBezTo>
                    <a:pt x="176" y="63"/>
                    <a:pt x="171" y="60"/>
                    <a:pt x="166" y="58"/>
                  </a:cubicBezTo>
                  <a:cubicBezTo>
                    <a:pt x="165" y="60"/>
                    <a:pt x="165" y="60"/>
                    <a:pt x="165" y="60"/>
                  </a:cubicBezTo>
                  <a:cubicBezTo>
                    <a:pt x="170" y="62"/>
                    <a:pt x="175" y="65"/>
                    <a:pt x="179" y="67"/>
                  </a:cubicBezTo>
                  <a:cubicBezTo>
                    <a:pt x="180" y="65"/>
                    <a:pt x="180" y="65"/>
                    <a:pt x="180" y="65"/>
                  </a:cubicBezTo>
                  <a:moveTo>
                    <a:pt x="202" y="77"/>
                  </a:moveTo>
                  <a:cubicBezTo>
                    <a:pt x="197" y="74"/>
                    <a:pt x="192" y="72"/>
                    <a:pt x="187" y="69"/>
                  </a:cubicBezTo>
                  <a:cubicBezTo>
                    <a:pt x="186" y="71"/>
                    <a:pt x="186" y="71"/>
                    <a:pt x="186" y="71"/>
                  </a:cubicBezTo>
                  <a:cubicBezTo>
                    <a:pt x="191" y="74"/>
                    <a:pt x="196" y="76"/>
                    <a:pt x="200" y="79"/>
                  </a:cubicBezTo>
                  <a:cubicBezTo>
                    <a:pt x="202" y="77"/>
                    <a:pt x="202" y="77"/>
                    <a:pt x="20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2" name="Freeform 153">
              <a:extLst>
                <a:ext uri="{FF2B5EF4-FFF2-40B4-BE49-F238E27FC236}">
                  <a16:creationId xmlns:a16="http://schemas.microsoft.com/office/drawing/2014/main" id="{83099B85-A3F0-4B0D-A880-750E7F203042}"/>
                </a:ext>
              </a:extLst>
            </p:cNvPr>
            <p:cNvSpPr>
              <a:spLocks noEditPoints="1"/>
            </p:cNvSpPr>
            <p:nvPr/>
          </p:nvSpPr>
          <p:spPr bwMode="auto">
            <a:xfrm>
              <a:off x="8066088" y="3719513"/>
              <a:ext cx="1350962" cy="277812"/>
            </a:xfrm>
            <a:custGeom>
              <a:avLst/>
              <a:gdLst>
                <a:gd name="T0" fmla="*/ 277 w 912"/>
                <a:gd name="T1" fmla="*/ 3 h 189"/>
                <a:gd name="T2" fmla="*/ 269 w 912"/>
                <a:gd name="T3" fmla="*/ 3 h 189"/>
                <a:gd name="T4" fmla="*/ 245 w 912"/>
                <a:gd name="T5" fmla="*/ 0 h 189"/>
                <a:gd name="T6" fmla="*/ 209 w 912"/>
                <a:gd name="T7" fmla="*/ 2 h 189"/>
                <a:gd name="T8" fmla="*/ 205 w 912"/>
                <a:gd name="T9" fmla="*/ 2 h 189"/>
                <a:gd name="T10" fmla="*/ 157 w 912"/>
                <a:gd name="T11" fmla="*/ 4 h 189"/>
                <a:gd name="T12" fmla="*/ 149 w 912"/>
                <a:gd name="T13" fmla="*/ 4 h 189"/>
                <a:gd name="T14" fmla="*/ 125 w 912"/>
                <a:gd name="T15" fmla="*/ 3 h 189"/>
                <a:gd name="T16" fmla="*/ 85 w 912"/>
                <a:gd name="T17" fmla="*/ 7 h 189"/>
                <a:gd name="T18" fmla="*/ 62 w 912"/>
                <a:gd name="T19" fmla="*/ 14 h 189"/>
                <a:gd name="T20" fmla="*/ 17 w 912"/>
                <a:gd name="T21" fmla="*/ 28 h 189"/>
                <a:gd name="T22" fmla="*/ 3 w 912"/>
                <a:gd name="T23" fmla="*/ 44 h 189"/>
                <a:gd name="T24" fmla="*/ 0 w 912"/>
                <a:gd name="T25" fmla="*/ 45 h 189"/>
                <a:gd name="T26" fmla="*/ 14 w 912"/>
                <a:gd name="T27" fmla="*/ 64 h 189"/>
                <a:gd name="T28" fmla="*/ 55 w 912"/>
                <a:gd name="T29" fmla="*/ 87 h 189"/>
                <a:gd name="T30" fmla="*/ 62 w 912"/>
                <a:gd name="T31" fmla="*/ 91 h 189"/>
                <a:gd name="T32" fmla="*/ 84 w 912"/>
                <a:gd name="T33" fmla="*/ 101 h 189"/>
                <a:gd name="T34" fmla="*/ 122 w 912"/>
                <a:gd name="T35" fmla="*/ 114 h 189"/>
                <a:gd name="T36" fmla="*/ 146 w 912"/>
                <a:gd name="T37" fmla="*/ 118 h 189"/>
                <a:gd name="T38" fmla="*/ 192 w 912"/>
                <a:gd name="T39" fmla="*/ 129 h 189"/>
                <a:gd name="T40" fmla="*/ 200 w 912"/>
                <a:gd name="T41" fmla="*/ 131 h 189"/>
                <a:gd name="T42" fmla="*/ 223 w 912"/>
                <a:gd name="T43" fmla="*/ 139 h 189"/>
                <a:gd name="T44" fmla="*/ 262 w 912"/>
                <a:gd name="T45" fmla="*/ 147 h 189"/>
                <a:gd name="T46" fmla="*/ 286 w 912"/>
                <a:gd name="T47" fmla="*/ 149 h 189"/>
                <a:gd name="T48" fmla="*/ 334 w 912"/>
                <a:gd name="T49" fmla="*/ 156 h 189"/>
                <a:gd name="T50" fmla="*/ 342 w 912"/>
                <a:gd name="T51" fmla="*/ 158 h 189"/>
                <a:gd name="T52" fmla="*/ 365 w 912"/>
                <a:gd name="T53" fmla="*/ 164 h 189"/>
                <a:gd name="T54" fmla="*/ 405 w 912"/>
                <a:gd name="T55" fmla="*/ 169 h 189"/>
                <a:gd name="T56" fmla="*/ 429 w 912"/>
                <a:gd name="T57" fmla="*/ 169 h 189"/>
                <a:gd name="T58" fmla="*/ 452 w 912"/>
                <a:gd name="T59" fmla="*/ 174 h 189"/>
                <a:gd name="T60" fmla="*/ 476 w 912"/>
                <a:gd name="T61" fmla="*/ 175 h 189"/>
                <a:gd name="T62" fmla="*/ 524 w 912"/>
                <a:gd name="T63" fmla="*/ 179 h 189"/>
                <a:gd name="T64" fmla="*/ 532 w 912"/>
                <a:gd name="T65" fmla="*/ 179 h 189"/>
                <a:gd name="T66" fmla="*/ 556 w 912"/>
                <a:gd name="T67" fmla="*/ 184 h 189"/>
                <a:gd name="T68" fmla="*/ 596 w 912"/>
                <a:gd name="T69" fmla="*/ 186 h 189"/>
                <a:gd name="T70" fmla="*/ 620 w 912"/>
                <a:gd name="T71" fmla="*/ 185 h 189"/>
                <a:gd name="T72" fmla="*/ 668 w 912"/>
                <a:gd name="T73" fmla="*/ 186 h 189"/>
                <a:gd name="T74" fmla="*/ 676 w 912"/>
                <a:gd name="T75" fmla="*/ 186 h 189"/>
                <a:gd name="T76" fmla="*/ 700 w 912"/>
                <a:gd name="T77" fmla="*/ 189 h 189"/>
                <a:gd name="T78" fmla="*/ 740 w 912"/>
                <a:gd name="T79" fmla="*/ 188 h 189"/>
                <a:gd name="T80" fmla="*/ 764 w 912"/>
                <a:gd name="T81" fmla="*/ 184 h 189"/>
                <a:gd name="T82" fmla="*/ 812 w 912"/>
                <a:gd name="T83" fmla="*/ 181 h 189"/>
                <a:gd name="T84" fmla="*/ 820 w 912"/>
                <a:gd name="T85" fmla="*/ 180 h 189"/>
                <a:gd name="T86" fmla="*/ 844 w 912"/>
                <a:gd name="T87" fmla="*/ 178 h 189"/>
                <a:gd name="T88" fmla="*/ 883 w 912"/>
                <a:gd name="T89" fmla="*/ 169 h 189"/>
                <a:gd name="T90" fmla="*/ 903 w 912"/>
                <a:gd name="T91" fmla="*/ 156 h 189"/>
                <a:gd name="T92" fmla="*/ 910 w 912"/>
                <a:gd name="T93" fmla="*/ 151 h 189"/>
                <a:gd name="T94" fmla="*/ 887 w 912"/>
                <a:gd name="T95" fmla="*/ 124 h 189"/>
                <a:gd name="T96" fmla="*/ 880 w 912"/>
                <a:gd name="T97" fmla="*/ 120 h 189"/>
                <a:gd name="T98" fmla="*/ 858 w 912"/>
                <a:gd name="T99" fmla="*/ 108 h 189"/>
                <a:gd name="T100" fmla="*/ 821 w 912"/>
                <a:gd name="T101" fmla="*/ 95 h 189"/>
                <a:gd name="T102" fmla="*/ 797 w 912"/>
                <a:gd name="T103" fmla="*/ 90 h 189"/>
                <a:gd name="T104" fmla="*/ 751 w 912"/>
                <a:gd name="T105" fmla="*/ 76 h 189"/>
                <a:gd name="T106" fmla="*/ 743 w 912"/>
                <a:gd name="T107" fmla="*/ 74 h 189"/>
                <a:gd name="T108" fmla="*/ 721 w 912"/>
                <a:gd name="T109" fmla="*/ 65 h 189"/>
                <a:gd name="T110" fmla="*/ 682 w 912"/>
                <a:gd name="T111" fmla="*/ 55 h 189"/>
                <a:gd name="T112" fmla="*/ 658 w 912"/>
                <a:gd name="T113" fmla="*/ 52 h 189"/>
                <a:gd name="T114" fmla="*/ 651 w 912"/>
                <a:gd name="T115" fmla="*/ 48 h 189"/>
                <a:gd name="T116" fmla="*/ 612 w 912"/>
                <a:gd name="T117"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2" h="189">
                  <a:moveTo>
                    <a:pt x="301" y="3"/>
                  </a:moveTo>
                  <a:cubicBezTo>
                    <a:pt x="315" y="3"/>
                    <a:pt x="315" y="3"/>
                    <a:pt x="315" y="3"/>
                  </a:cubicBezTo>
                  <a:cubicBezTo>
                    <a:pt x="315" y="1"/>
                    <a:pt x="315" y="1"/>
                    <a:pt x="315" y="1"/>
                  </a:cubicBezTo>
                  <a:cubicBezTo>
                    <a:pt x="301" y="1"/>
                    <a:pt x="301" y="1"/>
                    <a:pt x="301" y="1"/>
                  </a:cubicBezTo>
                  <a:lnTo>
                    <a:pt x="301" y="3"/>
                  </a:lnTo>
                  <a:close/>
                  <a:moveTo>
                    <a:pt x="277" y="3"/>
                  </a:moveTo>
                  <a:cubicBezTo>
                    <a:pt x="293" y="3"/>
                    <a:pt x="293" y="3"/>
                    <a:pt x="293" y="3"/>
                  </a:cubicBezTo>
                  <a:cubicBezTo>
                    <a:pt x="293" y="1"/>
                    <a:pt x="293" y="1"/>
                    <a:pt x="293" y="1"/>
                  </a:cubicBezTo>
                  <a:cubicBezTo>
                    <a:pt x="277" y="1"/>
                    <a:pt x="277" y="1"/>
                    <a:pt x="277" y="1"/>
                  </a:cubicBezTo>
                  <a:lnTo>
                    <a:pt x="277" y="3"/>
                  </a:lnTo>
                  <a:close/>
                  <a:moveTo>
                    <a:pt x="253" y="3"/>
                  </a:moveTo>
                  <a:cubicBezTo>
                    <a:pt x="269" y="3"/>
                    <a:pt x="269" y="3"/>
                    <a:pt x="269" y="3"/>
                  </a:cubicBezTo>
                  <a:cubicBezTo>
                    <a:pt x="269" y="1"/>
                    <a:pt x="269" y="1"/>
                    <a:pt x="269" y="1"/>
                  </a:cubicBezTo>
                  <a:cubicBezTo>
                    <a:pt x="253" y="0"/>
                    <a:pt x="253" y="0"/>
                    <a:pt x="253" y="0"/>
                  </a:cubicBezTo>
                  <a:lnTo>
                    <a:pt x="253" y="3"/>
                  </a:lnTo>
                  <a:close/>
                  <a:moveTo>
                    <a:pt x="229" y="3"/>
                  </a:moveTo>
                  <a:cubicBezTo>
                    <a:pt x="245" y="3"/>
                    <a:pt x="245" y="3"/>
                    <a:pt x="245" y="3"/>
                  </a:cubicBezTo>
                  <a:cubicBezTo>
                    <a:pt x="245" y="0"/>
                    <a:pt x="245" y="0"/>
                    <a:pt x="245" y="0"/>
                  </a:cubicBezTo>
                  <a:cubicBezTo>
                    <a:pt x="229" y="0"/>
                    <a:pt x="229" y="0"/>
                    <a:pt x="229" y="0"/>
                  </a:cubicBezTo>
                  <a:lnTo>
                    <a:pt x="229" y="3"/>
                  </a:lnTo>
                  <a:close/>
                  <a:moveTo>
                    <a:pt x="205" y="2"/>
                  </a:moveTo>
                  <a:cubicBezTo>
                    <a:pt x="206" y="2"/>
                    <a:pt x="207" y="2"/>
                    <a:pt x="209" y="2"/>
                  </a:cubicBezTo>
                  <a:cubicBezTo>
                    <a:pt x="209" y="1"/>
                    <a:pt x="209" y="1"/>
                    <a:pt x="209" y="1"/>
                  </a:cubicBezTo>
                  <a:cubicBezTo>
                    <a:pt x="209" y="2"/>
                    <a:pt x="209" y="2"/>
                    <a:pt x="209" y="2"/>
                  </a:cubicBezTo>
                  <a:cubicBezTo>
                    <a:pt x="221" y="2"/>
                    <a:pt x="221" y="2"/>
                    <a:pt x="221" y="2"/>
                  </a:cubicBezTo>
                  <a:cubicBezTo>
                    <a:pt x="221" y="0"/>
                    <a:pt x="221" y="0"/>
                    <a:pt x="221" y="0"/>
                  </a:cubicBezTo>
                  <a:cubicBezTo>
                    <a:pt x="209" y="0"/>
                    <a:pt x="209" y="0"/>
                    <a:pt x="209" y="0"/>
                  </a:cubicBezTo>
                  <a:cubicBezTo>
                    <a:pt x="209" y="0"/>
                    <a:pt x="209" y="0"/>
                    <a:pt x="209" y="0"/>
                  </a:cubicBezTo>
                  <a:cubicBezTo>
                    <a:pt x="207" y="0"/>
                    <a:pt x="206" y="0"/>
                    <a:pt x="205" y="0"/>
                  </a:cubicBezTo>
                  <a:cubicBezTo>
                    <a:pt x="205" y="2"/>
                    <a:pt x="205" y="2"/>
                    <a:pt x="205" y="2"/>
                  </a:cubicBezTo>
                  <a:close/>
                  <a:moveTo>
                    <a:pt x="181" y="3"/>
                  </a:moveTo>
                  <a:cubicBezTo>
                    <a:pt x="186" y="3"/>
                    <a:pt x="192" y="3"/>
                    <a:pt x="197" y="2"/>
                  </a:cubicBezTo>
                  <a:cubicBezTo>
                    <a:pt x="197" y="0"/>
                    <a:pt x="197" y="0"/>
                    <a:pt x="197" y="0"/>
                  </a:cubicBezTo>
                  <a:cubicBezTo>
                    <a:pt x="192" y="0"/>
                    <a:pt x="186" y="0"/>
                    <a:pt x="181" y="0"/>
                  </a:cubicBezTo>
                  <a:cubicBezTo>
                    <a:pt x="181" y="3"/>
                    <a:pt x="181" y="3"/>
                    <a:pt x="181" y="3"/>
                  </a:cubicBezTo>
                  <a:close/>
                  <a:moveTo>
                    <a:pt x="157" y="4"/>
                  </a:moveTo>
                  <a:cubicBezTo>
                    <a:pt x="162" y="3"/>
                    <a:pt x="168" y="3"/>
                    <a:pt x="173" y="3"/>
                  </a:cubicBezTo>
                  <a:cubicBezTo>
                    <a:pt x="173" y="1"/>
                    <a:pt x="173" y="1"/>
                    <a:pt x="173" y="1"/>
                  </a:cubicBezTo>
                  <a:cubicBezTo>
                    <a:pt x="168" y="1"/>
                    <a:pt x="162" y="1"/>
                    <a:pt x="157" y="1"/>
                  </a:cubicBezTo>
                  <a:cubicBezTo>
                    <a:pt x="157" y="4"/>
                    <a:pt x="157" y="4"/>
                    <a:pt x="157" y="4"/>
                  </a:cubicBezTo>
                  <a:close/>
                  <a:moveTo>
                    <a:pt x="133" y="5"/>
                  </a:moveTo>
                  <a:cubicBezTo>
                    <a:pt x="138" y="5"/>
                    <a:pt x="144" y="4"/>
                    <a:pt x="149" y="4"/>
                  </a:cubicBezTo>
                  <a:cubicBezTo>
                    <a:pt x="149" y="2"/>
                    <a:pt x="149" y="2"/>
                    <a:pt x="149" y="2"/>
                  </a:cubicBezTo>
                  <a:cubicBezTo>
                    <a:pt x="144" y="2"/>
                    <a:pt x="138" y="2"/>
                    <a:pt x="133" y="3"/>
                  </a:cubicBezTo>
                  <a:cubicBezTo>
                    <a:pt x="133" y="5"/>
                    <a:pt x="133" y="5"/>
                    <a:pt x="133" y="5"/>
                  </a:cubicBezTo>
                  <a:close/>
                  <a:moveTo>
                    <a:pt x="109" y="7"/>
                  </a:moveTo>
                  <a:cubicBezTo>
                    <a:pt x="114" y="7"/>
                    <a:pt x="120" y="6"/>
                    <a:pt x="125" y="6"/>
                  </a:cubicBezTo>
                  <a:cubicBezTo>
                    <a:pt x="125" y="3"/>
                    <a:pt x="125" y="3"/>
                    <a:pt x="125" y="3"/>
                  </a:cubicBezTo>
                  <a:cubicBezTo>
                    <a:pt x="120" y="4"/>
                    <a:pt x="114" y="4"/>
                    <a:pt x="109" y="5"/>
                  </a:cubicBezTo>
                  <a:cubicBezTo>
                    <a:pt x="109" y="7"/>
                    <a:pt x="109" y="7"/>
                    <a:pt x="109" y="7"/>
                  </a:cubicBezTo>
                  <a:close/>
                  <a:moveTo>
                    <a:pt x="85" y="10"/>
                  </a:moveTo>
                  <a:cubicBezTo>
                    <a:pt x="91" y="9"/>
                    <a:pt x="96" y="8"/>
                    <a:pt x="101" y="8"/>
                  </a:cubicBezTo>
                  <a:cubicBezTo>
                    <a:pt x="101" y="5"/>
                    <a:pt x="101" y="5"/>
                    <a:pt x="101" y="5"/>
                  </a:cubicBezTo>
                  <a:cubicBezTo>
                    <a:pt x="96" y="6"/>
                    <a:pt x="90" y="7"/>
                    <a:pt x="85" y="7"/>
                  </a:cubicBezTo>
                  <a:lnTo>
                    <a:pt x="85" y="10"/>
                  </a:lnTo>
                  <a:close/>
                  <a:moveTo>
                    <a:pt x="62" y="14"/>
                  </a:moveTo>
                  <a:cubicBezTo>
                    <a:pt x="67" y="13"/>
                    <a:pt x="72" y="12"/>
                    <a:pt x="78" y="11"/>
                  </a:cubicBezTo>
                  <a:cubicBezTo>
                    <a:pt x="77" y="9"/>
                    <a:pt x="77" y="9"/>
                    <a:pt x="77" y="9"/>
                  </a:cubicBezTo>
                  <a:cubicBezTo>
                    <a:pt x="72" y="9"/>
                    <a:pt x="66" y="10"/>
                    <a:pt x="61" y="11"/>
                  </a:cubicBezTo>
                  <a:cubicBezTo>
                    <a:pt x="62" y="14"/>
                    <a:pt x="62" y="14"/>
                    <a:pt x="62" y="14"/>
                  </a:cubicBezTo>
                  <a:close/>
                  <a:moveTo>
                    <a:pt x="39" y="19"/>
                  </a:moveTo>
                  <a:cubicBezTo>
                    <a:pt x="43" y="18"/>
                    <a:pt x="49" y="17"/>
                    <a:pt x="54" y="15"/>
                  </a:cubicBezTo>
                  <a:cubicBezTo>
                    <a:pt x="54" y="13"/>
                    <a:pt x="54" y="13"/>
                    <a:pt x="54" y="13"/>
                  </a:cubicBezTo>
                  <a:cubicBezTo>
                    <a:pt x="48" y="14"/>
                    <a:pt x="43" y="16"/>
                    <a:pt x="38" y="17"/>
                  </a:cubicBezTo>
                  <a:lnTo>
                    <a:pt x="39" y="19"/>
                  </a:lnTo>
                  <a:close/>
                  <a:moveTo>
                    <a:pt x="17" y="28"/>
                  </a:moveTo>
                  <a:cubicBezTo>
                    <a:pt x="21" y="26"/>
                    <a:pt x="26" y="24"/>
                    <a:pt x="31" y="22"/>
                  </a:cubicBezTo>
                  <a:cubicBezTo>
                    <a:pt x="30" y="20"/>
                    <a:pt x="30" y="20"/>
                    <a:pt x="30" y="20"/>
                  </a:cubicBezTo>
                  <a:cubicBezTo>
                    <a:pt x="25" y="22"/>
                    <a:pt x="20" y="24"/>
                    <a:pt x="16" y="26"/>
                  </a:cubicBezTo>
                  <a:cubicBezTo>
                    <a:pt x="17" y="28"/>
                    <a:pt x="17" y="28"/>
                    <a:pt x="17" y="28"/>
                  </a:cubicBezTo>
                  <a:close/>
                  <a:moveTo>
                    <a:pt x="3" y="45"/>
                  </a:moveTo>
                  <a:cubicBezTo>
                    <a:pt x="3" y="44"/>
                    <a:pt x="3" y="44"/>
                    <a:pt x="3" y="44"/>
                  </a:cubicBezTo>
                  <a:cubicBezTo>
                    <a:pt x="3" y="44"/>
                    <a:pt x="3" y="44"/>
                    <a:pt x="3" y="44"/>
                  </a:cubicBezTo>
                  <a:cubicBezTo>
                    <a:pt x="3" y="40"/>
                    <a:pt x="6" y="36"/>
                    <a:pt x="10" y="32"/>
                  </a:cubicBezTo>
                  <a:cubicBezTo>
                    <a:pt x="9" y="31"/>
                    <a:pt x="9" y="31"/>
                    <a:pt x="9" y="31"/>
                  </a:cubicBezTo>
                  <a:cubicBezTo>
                    <a:pt x="4" y="35"/>
                    <a:pt x="1" y="39"/>
                    <a:pt x="0" y="44"/>
                  </a:cubicBezTo>
                  <a:cubicBezTo>
                    <a:pt x="0" y="44"/>
                    <a:pt x="0" y="44"/>
                    <a:pt x="0" y="44"/>
                  </a:cubicBezTo>
                  <a:cubicBezTo>
                    <a:pt x="0" y="45"/>
                    <a:pt x="0" y="45"/>
                    <a:pt x="0" y="45"/>
                  </a:cubicBezTo>
                  <a:lnTo>
                    <a:pt x="3" y="45"/>
                  </a:lnTo>
                  <a:close/>
                  <a:moveTo>
                    <a:pt x="14" y="64"/>
                  </a:moveTo>
                  <a:cubicBezTo>
                    <a:pt x="9" y="60"/>
                    <a:pt x="6" y="56"/>
                    <a:pt x="4" y="52"/>
                  </a:cubicBezTo>
                  <a:cubicBezTo>
                    <a:pt x="2" y="53"/>
                    <a:pt x="2" y="53"/>
                    <a:pt x="2" y="53"/>
                  </a:cubicBezTo>
                  <a:cubicBezTo>
                    <a:pt x="4" y="57"/>
                    <a:pt x="7" y="61"/>
                    <a:pt x="12" y="66"/>
                  </a:cubicBezTo>
                  <a:cubicBezTo>
                    <a:pt x="14" y="64"/>
                    <a:pt x="14" y="64"/>
                    <a:pt x="14" y="64"/>
                  </a:cubicBezTo>
                  <a:close/>
                  <a:moveTo>
                    <a:pt x="33" y="77"/>
                  </a:moveTo>
                  <a:cubicBezTo>
                    <a:pt x="28" y="74"/>
                    <a:pt x="24" y="71"/>
                    <a:pt x="20" y="69"/>
                  </a:cubicBezTo>
                  <a:cubicBezTo>
                    <a:pt x="19" y="71"/>
                    <a:pt x="19" y="71"/>
                    <a:pt x="19" y="71"/>
                  </a:cubicBezTo>
                  <a:cubicBezTo>
                    <a:pt x="23" y="73"/>
                    <a:pt x="27" y="76"/>
                    <a:pt x="32" y="79"/>
                  </a:cubicBezTo>
                  <a:cubicBezTo>
                    <a:pt x="33" y="77"/>
                    <a:pt x="33" y="77"/>
                    <a:pt x="33" y="77"/>
                  </a:cubicBezTo>
                  <a:close/>
                  <a:moveTo>
                    <a:pt x="55" y="87"/>
                  </a:moveTo>
                  <a:cubicBezTo>
                    <a:pt x="50" y="85"/>
                    <a:pt x="45" y="83"/>
                    <a:pt x="40" y="81"/>
                  </a:cubicBezTo>
                  <a:cubicBezTo>
                    <a:pt x="39" y="83"/>
                    <a:pt x="39" y="83"/>
                    <a:pt x="39" y="83"/>
                  </a:cubicBezTo>
                  <a:cubicBezTo>
                    <a:pt x="44" y="85"/>
                    <a:pt x="49" y="87"/>
                    <a:pt x="54" y="90"/>
                  </a:cubicBezTo>
                  <a:lnTo>
                    <a:pt x="55" y="87"/>
                  </a:lnTo>
                  <a:close/>
                  <a:moveTo>
                    <a:pt x="77" y="96"/>
                  </a:moveTo>
                  <a:cubicBezTo>
                    <a:pt x="72" y="94"/>
                    <a:pt x="67" y="92"/>
                    <a:pt x="62" y="91"/>
                  </a:cubicBezTo>
                  <a:cubicBezTo>
                    <a:pt x="61" y="93"/>
                    <a:pt x="61" y="93"/>
                    <a:pt x="61" y="93"/>
                  </a:cubicBezTo>
                  <a:cubicBezTo>
                    <a:pt x="66" y="95"/>
                    <a:pt x="71" y="97"/>
                    <a:pt x="76" y="99"/>
                  </a:cubicBezTo>
                  <a:cubicBezTo>
                    <a:pt x="77" y="96"/>
                    <a:pt x="77" y="96"/>
                    <a:pt x="77" y="96"/>
                  </a:cubicBezTo>
                  <a:close/>
                  <a:moveTo>
                    <a:pt x="100" y="104"/>
                  </a:moveTo>
                  <a:cubicBezTo>
                    <a:pt x="95" y="102"/>
                    <a:pt x="89" y="101"/>
                    <a:pt x="85" y="99"/>
                  </a:cubicBezTo>
                  <a:cubicBezTo>
                    <a:pt x="84" y="101"/>
                    <a:pt x="84" y="101"/>
                    <a:pt x="84" y="101"/>
                  </a:cubicBezTo>
                  <a:cubicBezTo>
                    <a:pt x="89" y="103"/>
                    <a:pt x="94" y="105"/>
                    <a:pt x="99" y="106"/>
                  </a:cubicBezTo>
                  <a:cubicBezTo>
                    <a:pt x="100" y="104"/>
                    <a:pt x="100" y="104"/>
                    <a:pt x="100" y="104"/>
                  </a:cubicBezTo>
                  <a:close/>
                  <a:moveTo>
                    <a:pt x="123" y="111"/>
                  </a:moveTo>
                  <a:cubicBezTo>
                    <a:pt x="117" y="110"/>
                    <a:pt x="112" y="108"/>
                    <a:pt x="107" y="107"/>
                  </a:cubicBezTo>
                  <a:cubicBezTo>
                    <a:pt x="107" y="109"/>
                    <a:pt x="107" y="109"/>
                    <a:pt x="107" y="109"/>
                  </a:cubicBezTo>
                  <a:cubicBezTo>
                    <a:pt x="112" y="110"/>
                    <a:pt x="117" y="112"/>
                    <a:pt x="122" y="114"/>
                  </a:cubicBezTo>
                  <a:lnTo>
                    <a:pt x="123" y="111"/>
                  </a:lnTo>
                  <a:close/>
                  <a:moveTo>
                    <a:pt x="146" y="118"/>
                  </a:moveTo>
                  <a:cubicBezTo>
                    <a:pt x="140" y="116"/>
                    <a:pt x="135" y="115"/>
                    <a:pt x="130" y="114"/>
                  </a:cubicBezTo>
                  <a:cubicBezTo>
                    <a:pt x="130" y="116"/>
                    <a:pt x="130" y="116"/>
                    <a:pt x="130" y="116"/>
                  </a:cubicBezTo>
                  <a:cubicBezTo>
                    <a:pt x="135" y="117"/>
                    <a:pt x="140" y="119"/>
                    <a:pt x="145" y="120"/>
                  </a:cubicBezTo>
                  <a:cubicBezTo>
                    <a:pt x="146" y="118"/>
                    <a:pt x="146" y="118"/>
                    <a:pt x="146" y="118"/>
                  </a:cubicBezTo>
                  <a:close/>
                  <a:moveTo>
                    <a:pt x="169" y="124"/>
                  </a:moveTo>
                  <a:cubicBezTo>
                    <a:pt x="164" y="123"/>
                    <a:pt x="159" y="121"/>
                    <a:pt x="153" y="120"/>
                  </a:cubicBezTo>
                  <a:cubicBezTo>
                    <a:pt x="153" y="122"/>
                    <a:pt x="153" y="122"/>
                    <a:pt x="153" y="122"/>
                  </a:cubicBezTo>
                  <a:cubicBezTo>
                    <a:pt x="158" y="124"/>
                    <a:pt x="163" y="125"/>
                    <a:pt x="168" y="126"/>
                  </a:cubicBezTo>
                  <a:cubicBezTo>
                    <a:pt x="169" y="124"/>
                    <a:pt x="169" y="124"/>
                    <a:pt x="169" y="124"/>
                  </a:cubicBezTo>
                  <a:close/>
                  <a:moveTo>
                    <a:pt x="192" y="129"/>
                  </a:moveTo>
                  <a:cubicBezTo>
                    <a:pt x="187" y="128"/>
                    <a:pt x="182" y="127"/>
                    <a:pt x="177" y="126"/>
                  </a:cubicBezTo>
                  <a:cubicBezTo>
                    <a:pt x="176" y="128"/>
                    <a:pt x="176" y="128"/>
                    <a:pt x="176" y="128"/>
                  </a:cubicBezTo>
                  <a:cubicBezTo>
                    <a:pt x="181" y="129"/>
                    <a:pt x="186" y="131"/>
                    <a:pt x="192" y="132"/>
                  </a:cubicBezTo>
                  <a:cubicBezTo>
                    <a:pt x="192" y="129"/>
                    <a:pt x="192" y="129"/>
                    <a:pt x="192" y="129"/>
                  </a:cubicBezTo>
                  <a:close/>
                  <a:moveTo>
                    <a:pt x="216" y="135"/>
                  </a:moveTo>
                  <a:cubicBezTo>
                    <a:pt x="210" y="134"/>
                    <a:pt x="205" y="132"/>
                    <a:pt x="200" y="131"/>
                  </a:cubicBezTo>
                  <a:cubicBezTo>
                    <a:pt x="200" y="134"/>
                    <a:pt x="200" y="134"/>
                    <a:pt x="200" y="134"/>
                  </a:cubicBezTo>
                  <a:cubicBezTo>
                    <a:pt x="205" y="135"/>
                    <a:pt x="210" y="136"/>
                    <a:pt x="215" y="137"/>
                  </a:cubicBezTo>
                  <a:cubicBezTo>
                    <a:pt x="216" y="135"/>
                    <a:pt x="216" y="135"/>
                    <a:pt x="216" y="135"/>
                  </a:cubicBezTo>
                  <a:close/>
                  <a:moveTo>
                    <a:pt x="239" y="140"/>
                  </a:moveTo>
                  <a:cubicBezTo>
                    <a:pt x="234" y="139"/>
                    <a:pt x="229" y="137"/>
                    <a:pt x="223" y="136"/>
                  </a:cubicBezTo>
                  <a:cubicBezTo>
                    <a:pt x="223" y="139"/>
                    <a:pt x="223" y="139"/>
                    <a:pt x="223" y="139"/>
                  </a:cubicBezTo>
                  <a:cubicBezTo>
                    <a:pt x="228" y="140"/>
                    <a:pt x="233" y="141"/>
                    <a:pt x="239" y="142"/>
                  </a:cubicBezTo>
                  <a:cubicBezTo>
                    <a:pt x="239" y="140"/>
                    <a:pt x="239" y="140"/>
                    <a:pt x="239" y="140"/>
                  </a:cubicBezTo>
                  <a:close/>
                  <a:moveTo>
                    <a:pt x="263" y="144"/>
                  </a:moveTo>
                  <a:cubicBezTo>
                    <a:pt x="257" y="143"/>
                    <a:pt x="252" y="142"/>
                    <a:pt x="247" y="141"/>
                  </a:cubicBezTo>
                  <a:cubicBezTo>
                    <a:pt x="247" y="144"/>
                    <a:pt x="247" y="144"/>
                    <a:pt x="247" y="144"/>
                  </a:cubicBezTo>
                  <a:cubicBezTo>
                    <a:pt x="252" y="145"/>
                    <a:pt x="257" y="146"/>
                    <a:pt x="262" y="147"/>
                  </a:cubicBezTo>
                  <a:lnTo>
                    <a:pt x="263" y="144"/>
                  </a:lnTo>
                  <a:close/>
                  <a:moveTo>
                    <a:pt x="286" y="149"/>
                  </a:moveTo>
                  <a:cubicBezTo>
                    <a:pt x="281" y="148"/>
                    <a:pt x="276" y="147"/>
                    <a:pt x="271" y="146"/>
                  </a:cubicBezTo>
                  <a:cubicBezTo>
                    <a:pt x="270" y="148"/>
                    <a:pt x="270" y="148"/>
                    <a:pt x="270" y="148"/>
                  </a:cubicBezTo>
                  <a:cubicBezTo>
                    <a:pt x="275" y="149"/>
                    <a:pt x="281" y="150"/>
                    <a:pt x="286" y="151"/>
                  </a:cubicBezTo>
                  <a:cubicBezTo>
                    <a:pt x="286" y="149"/>
                    <a:pt x="286" y="149"/>
                    <a:pt x="286" y="149"/>
                  </a:cubicBezTo>
                  <a:close/>
                  <a:moveTo>
                    <a:pt x="310" y="153"/>
                  </a:moveTo>
                  <a:cubicBezTo>
                    <a:pt x="305" y="152"/>
                    <a:pt x="299" y="151"/>
                    <a:pt x="294" y="150"/>
                  </a:cubicBezTo>
                  <a:cubicBezTo>
                    <a:pt x="294" y="152"/>
                    <a:pt x="294" y="152"/>
                    <a:pt x="294" y="152"/>
                  </a:cubicBezTo>
                  <a:cubicBezTo>
                    <a:pt x="299" y="153"/>
                    <a:pt x="304" y="154"/>
                    <a:pt x="310" y="155"/>
                  </a:cubicBezTo>
                  <a:cubicBezTo>
                    <a:pt x="310" y="153"/>
                    <a:pt x="310" y="153"/>
                    <a:pt x="310" y="153"/>
                  </a:cubicBezTo>
                  <a:close/>
                  <a:moveTo>
                    <a:pt x="334" y="156"/>
                  </a:moveTo>
                  <a:cubicBezTo>
                    <a:pt x="328" y="156"/>
                    <a:pt x="323" y="155"/>
                    <a:pt x="318" y="154"/>
                  </a:cubicBezTo>
                  <a:cubicBezTo>
                    <a:pt x="317" y="156"/>
                    <a:pt x="317" y="156"/>
                    <a:pt x="317" y="156"/>
                  </a:cubicBezTo>
                  <a:cubicBezTo>
                    <a:pt x="323" y="157"/>
                    <a:pt x="328" y="158"/>
                    <a:pt x="333" y="159"/>
                  </a:cubicBezTo>
                  <a:cubicBezTo>
                    <a:pt x="334" y="156"/>
                    <a:pt x="334" y="156"/>
                    <a:pt x="334" y="156"/>
                  </a:cubicBezTo>
                  <a:close/>
                  <a:moveTo>
                    <a:pt x="357" y="160"/>
                  </a:moveTo>
                  <a:cubicBezTo>
                    <a:pt x="352" y="159"/>
                    <a:pt x="347" y="158"/>
                    <a:pt x="342" y="158"/>
                  </a:cubicBezTo>
                  <a:cubicBezTo>
                    <a:pt x="341" y="160"/>
                    <a:pt x="341" y="160"/>
                    <a:pt x="341" y="160"/>
                  </a:cubicBezTo>
                  <a:cubicBezTo>
                    <a:pt x="346" y="161"/>
                    <a:pt x="352" y="162"/>
                    <a:pt x="357" y="162"/>
                  </a:cubicBezTo>
                  <a:cubicBezTo>
                    <a:pt x="357" y="160"/>
                    <a:pt x="357" y="160"/>
                    <a:pt x="357" y="160"/>
                  </a:cubicBezTo>
                  <a:close/>
                  <a:moveTo>
                    <a:pt x="381" y="163"/>
                  </a:moveTo>
                  <a:cubicBezTo>
                    <a:pt x="376" y="163"/>
                    <a:pt x="371" y="162"/>
                    <a:pt x="365" y="161"/>
                  </a:cubicBezTo>
                  <a:cubicBezTo>
                    <a:pt x="365" y="164"/>
                    <a:pt x="365" y="164"/>
                    <a:pt x="365" y="164"/>
                  </a:cubicBezTo>
                  <a:cubicBezTo>
                    <a:pt x="370" y="164"/>
                    <a:pt x="375" y="165"/>
                    <a:pt x="381" y="166"/>
                  </a:cubicBezTo>
                  <a:cubicBezTo>
                    <a:pt x="381" y="163"/>
                    <a:pt x="381" y="163"/>
                    <a:pt x="381" y="163"/>
                  </a:cubicBezTo>
                  <a:close/>
                  <a:moveTo>
                    <a:pt x="405" y="166"/>
                  </a:moveTo>
                  <a:cubicBezTo>
                    <a:pt x="400" y="166"/>
                    <a:pt x="394" y="165"/>
                    <a:pt x="389" y="164"/>
                  </a:cubicBezTo>
                  <a:cubicBezTo>
                    <a:pt x="389" y="167"/>
                    <a:pt x="389" y="167"/>
                    <a:pt x="389" y="167"/>
                  </a:cubicBezTo>
                  <a:cubicBezTo>
                    <a:pt x="394" y="167"/>
                    <a:pt x="399" y="168"/>
                    <a:pt x="405" y="169"/>
                  </a:cubicBezTo>
                  <a:cubicBezTo>
                    <a:pt x="405" y="166"/>
                    <a:pt x="405" y="166"/>
                    <a:pt x="405" y="166"/>
                  </a:cubicBezTo>
                  <a:close/>
                  <a:moveTo>
                    <a:pt x="429" y="169"/>
                  </a:moveTo>
                  <a:cubicBezTo>
                    <a:pt x="423" y="169"/>
                    <a:pt x="418" y="168"/>
                    <a:pt x="413" y="167"/>
                  </a:cubicBezTo>
                  <a:cubicBezTo>
                    <a:pt x="413" y="170"/>
                    <a:pt x="413" y="170"/>
                    <a:pt x="413" y="170"/>
                  </a:cubicBezTo>
                  <a:cubicBezTo>
                    <a:pt x="418" y="170"/>
                    <a:pt x="423" y="171"/>
                    <a:pt x="428" y="172"/>
                  </a:cubicBezTo>
                  <a:cubicBezTo>
                    <a:pt x="429" y="169"/>
                    <a:pt x="429" y="169"/>
                    <a:pt x="429" y="169"/>
                  </a:cubicBezTo>
                  <a:close/>
                  <a:moveTo>
                    <a:pt x="453" y="172"/>
                  </a:moveTo>
                  <a:cubicBezTo>
                    <a:pt x="451" y="172"/>
                    <a:pt x="449" y="172"/>
                    <a:pt x="448" y="172"/>
                  </a:cubicBezTo>
                  <a:cubicBezTo>
                    <a:pt x="444" y="171"/>
                    <a:pt x="440" y="171"/>
                    <a:pt x="437" y="170"/>
                  </a:cubicBezTo>
                  <a:cubicBezTo>
                    <a:pt x="436" y="173"/>
                    <a:pt x="436" y="173"/>
                    <a:pt x="436" y="173"/>
                  </a:cubicBezTo>
                  <a:cubicBezTo>
                    <a:pt x="440" y="173"/>
                    <a:pt x="444" y="174"/>
                    <a:pt x="448" y="174"/>
                  </a:cubicBezTo>
                  <a:cubicBezTo>
                    <a:pt x="449" y="174"/>
                    <a:pt x="451" y="174"/>
                    <a:pt x="452" y="174"/>
                  </a:cubicBezTo>
                  <a:cubicBezTo>
                    <a:pt x="453" y="172"/>
                    <a:pt x="453" y="172"/>
                    <a:pt x="453" y="172"/>
                  </a:cubicBezTo>
                  <a:close/>
                  <a:moveTo>
                    <a:pt x="476" y="175"/>
                  </a:moveTo>
                  <a:cubicBezTo>
                    <a:pt x="471" y="174"/>
                    <a:pt x="466" y="173"/>
                    <a:pt x="461" y="173"/>
                  </a:cubicBezTo>
                  <a:cubicBezTo>
                    <a:pt x="460" y="175"/>
                    <a:pt x="460" y="175"/>
                    <a:pt x="460" y="175"/>
                  </a:cubicBezTo>
                  <a:cubicBezTo>
                    <a:pt x="466" y="176"/>
                    <a:pt x="471" y="176"/>
                    <a:pt x="476" y="177"/>
                  </a:cubicBezTo>
                  <a:lnTo>
                    <a:pt x="476" y="175"/>
                  </a:lnTo>
                  <a:close/>
                  <a:moveTo>
                    <a:pt x="500" y="177"/>
                  </a:moveTo>
                  <a:cubicBezTo>
                    <a:pt x="495" y="176"/>
                    <a:pt x="490" y="176"/>
                    <a:pt x="484" y="175"/>
                  </a:cubicBezTo>
                  <a:cubicBezTo>
                    <a:pt x="484" y="178"/>
                    <a:pt x="484" y="178"/>
                    <a:pt x="484" y="178"/>
                  </a:cubicBezTo>
                  <a:cubicBezTo>
                    <a:pt x="489" y="178"/>
                    <a:pt x="495" y="179"/>
                    <a:pt x="500" y="179"/>
                  </a:cubicBezTo>
                  <a:lnTo>
                    <a:pt x="500" y="177"/>
                  </a:lnTo>
                  <a:close/>
                  <a:moveTo>
                    <a:pt x="524" y="179"/>
                  </a:moveTo>
                  <a:cubicBezTo>
                    <a:pt x="519" y="178"/>
                    <a:pt x="514" y="178"/>
                    <a:pt x="508" y="178"/>
                  </a:cubicBezTo>
                  <a:cubicBezTo>
                    <a:pt x="508" y="180"/>
                    <a:pt x="508" y="180"/>
                    <a:pt x="508" y="180"/>
                  </a:cubicBezTo>
                  <a:cubicBezTo>
                    <a:pt x="513" y="180"/>
                    <a:pt x="519" y="181"/>
                    <a:pt x="524" y="181"/>
                  </a:cubicBezTo>
                  <a:cubicBezTo>
                    <a:pt x="524" y="179"/>
                    <a:pt x="524" y="179"/>
                    <a:pt x="524" y="179"/>
                  </a:cubicBezTo>
                  <a:close/>
                  <a:moveTo>
                    <a:pt x="548" y="181"/>
                  </a:moveTo>
                  <a:cubicBezTo>
                    <a:pt x="543" y="180"/>
                    <a:pt x="538" y="180"/>
                    <a:pt x="532" y="179"/>
                  </a:cubicBezTo>
                  <a:cubicBezTo>
                    <a:pt x="532" y="182"/>
                    <a:pt x="532" y="182"/>
                    <a:pt x="532" y="182"/>
                  </a:cubicBezTo>
                  <a:cubicBezTo>
                    <a:pt x="537" y="182"/>
                    <a:pt x="543" y="183"/>
                    <a:pt x="548" y="183"/>
                  </a:cubicBezTo>
                  <a:cubicBezTo>
                    <a:pt x="548" y="181"/>
                    <a:pt x="548" y="181"/>
                    <a:pt x="548" y="181"/>
                  </a:cubicBezTo>
                  <a:close/>
                  <a:moveTo>
                    <a:pt x="572" y="182"/>
                  </a:moveTo>
                  <a:cubicBezTo>
                    <a:pt x="567" y="182"/>
                    <a:pt x="561" y="182"/>
                    <a:pt x="556" y="181"/>
                  </a:cubicBezTo>
                  <a:cubicBezTo>
                    <a:pt x="556" y="184"/>
                    <a:pt x="556" y="184"/>
                    <a:pt x="556" y="184"/>
                  </a:cubicBezTo>
                  <a:cubicBezTo>
                    <a:pt x="561" y="184"/>
                    <a:pt x="567" y="184"/>
                    <a:pt x="572" y="185"/>
                  </a:cubicBezTo>
                  <a:cubicBezTo>
                    <a:pt x="572" y="182"/>
                    <a:pt x="572" y="182"/>
                    <a:pt x="572" y="182"/>
                  </a:cubicBezTo>
                  <a:close/>
                  <a:moveTo>
                    <a:pt x="596" y="184"/>
                  </a:moveTo>
                  <a:cubicBezTo>
                    <a:pt x="591" y="183"/>
                    <a:pt x="585" y="183"/>
                    <a:pt x="580" y="183"/>
                  </a:cubicBezTo>
                  <a:cubicBezTo>
                    <a:pt x="580" y="185"/>
                    <a:pt x="580" y="185"/>
                    <a:pt x="580" y="185"/>
                  </a:cubicBezTo>
                  <a:cubicBezTo>
                    <a:pt x="585" y="185"/>
                    <a:pt x="591" y="186"/>
                    <a:pt x="596" y="186"/>
                  </a:cubicBezTo>
                  <a:lnTo>
                    <a:pt x="596" y="184"/>
                  </a:lnTo>
                  <a:close/>
                  <a:moveTo>
                    <a:pt x="620" y="185"/>
                  </a:moveTo>
                  <a:cubicBezTo>
                    <a:pt x="615" y="184"/>
                    <a:pt x="609" y="184"/>
                    <a:pt x="604" y="184"/>
                  </a:cubicBezTo>
                  <a:cubicBezTo>
                    <a:pt x="604" y="186"/>
                    <a:pt x="604" y="186"/>
                    <a:pt x="604" y="186"/>
                  </a:cubicBezTo>
                  <a:cubicBezTo>
                    <a:pt x="609" y="187"/>
                    <a:pt x="615" y="187"/>
                    <a:pt x="620" y="187"/>
                  </a:cubicBezTo>
                  <a:lnTo>
                    <a:pt x="620" y="185"/>
                  </a:lnTo>
                  <a:close/>
                  <a:moveTo>
                    <a:pt x="644" y="185"/>
                  </a:moveTo>
                  <a:cubicBezTo>
                    <a:pt x="639" y="185"/>
                    <a:pt x="633" y="185"/>
                    <a:pt x="628" y="185"/>
                  </a:cubicBezTo>
                  <a:cubicBezTo>
                    <a:pt x="628" y="187"/>
                    <a:pt x="628" y="187"/>
                    <a:pt x="628" y="187"/>
                  </a:cubicBezTo>
                  <a:cubicBezTo>
                    <a:pt x="633" y="188"/>
                    <a:pt x="639" y="188"/>
                    <a:pt x="644" y="188"/>
                  </a:cubicBezTo>
                  <a:cubicBezTo>
                    <a:pt x="644" y="185"/>
                    <a:pt x="644" y="185"/>
                    <a:pt x="644" y="185"/>
                  </a:cubicBezTo>
                  <a:close/>
                  <a:moveTo>
                    <a:pt x="668" y="186"/>
                  </a:moveTo>
                  <a:cubicBezTo>
                    <a:pt x="663" y="186"/>
                    <a:pt x="657" y="186"/>
                    <a:pt x="652" y="186"/>
                  </a:cubicBezTo>
                  <a:cubicBezTo>
                    <a:pt x="652" y="188"/>
                    <a:pt x="652" y="188"/>
                    <a:pt x="652" y="188"/>
                  </a:cubicBezTo>
                  <a:cubicBezTo>
                    <a:pt x="657" y="188"/>
                    <a:pt x="663" y="188"/>
                    <a:pt x="668" y="188"/>
                  </a:cubicBezTo>
                  <a:cubicBezTo>
                    <a:pt x="668" y="186"/>
                    <a:pt x="668" y="186"/>
                    <a:pt x="668" y="186"/>
                  </a:cubicBezTo>
                  <a:close/>
                  <a:moveTo>
                    <a:pt x="692" y="186"/>
                  </a:moveTo>
                  <a:cubicBezTo>
                    <a:pt x="687" y="186"/>
                    <a:pt x="681" y="186"/>
                    <a:pt x="676" y="186"/>
                  </a:cubicBezTo>
                  <a:cubicBezTo>
                    <a:pt x="676" y="188"/>
                    <a:pt x="676" y="188"/>
                    <a:pt x="676" y="188"/>
                  </a:cubicBezTo>
                  <a:cubicBezTo>
                    <a:pt x="681" y="189"/>
                    <a:pt x="687" y="189"/>
                    <a:pt x="692" y="189"/>
                  </a:cubicBezTo>
                  <a:lnTo>
                    <a:pt x="692" y="186"/>
                  </a:lnTo>
                  <a:close/>
                  <a:moveTo>
                    <a:pt x="716" y="186"/>
                  </a:moveTo>
                  <a:cubicBezTo>
                    <a:pt x="711" y="186"/>
                    <a:pt x="705" y="186"/>
                    <a:pt x="700" y="186"/>
                  </a:cubicBezTo>
                  <a:cubicBezTo>
                    <a:pt x="700" y="189"/>
                    <a:pt x="700" y="189"/>
                    <a:pt x="700" y="189"/>
                  </a:cubicBezTo>
                  <a:cubicBezTo>
                    <a:pt x="705" y="189"/>
                    <a:pt x="711" y="188"/>
                    <a:pt x="716" y="188"/>
                  </a:cubicBezTo>
                  <a:cubicBezTo>
                    <a:pt x="716" y="186"/>
                    <a:pt x="716" y="186"/>
                    <a:pt x="716" y="186"/>
                  </a:cubicBezTo>
                  <a:close/>
                  <a:moveTo>
                    <a:pt x="740" y="185"/>
                  </a:moveTo>
                  <a:cubicBezTo>
                    <a:pt x="735" y="186"/>
                    <a:pt x="729" y="186"/>
                    <a:pt x="724" y="186"/>
                  </a:cubicBezTo>
                  <a:cubicBezTo>
                    <a:pt x="724" y="188"/>
                    <a:pt x="724" y="188"/>
                    <a:pt x="724" y="188"/>
                  </a:cubicBezTo>
                  <a:cubicBezTo>
                    <a:pt x="729" y="188"/>
                    <a:pt x="735" y="188"/>
                    <a:pt x="740" y="188"/>
                  </a:cubicBezTo>
                  <a:cubicBezTo>
                    <a:pt x="740" y="185"/>
                    <a:pt x="740" y="185"/>
                    <a:pt x="740" y="185"/>
                  </a:cubicBezTo>
                  <a:close/>
                  <a:moveTo>
                    <a:pt x="764" y="184"/>
                  </a:moveTo>
                  <a:cubicBezTo>
                    <a:pt x="759" y="185"/>
                    <a:pt x="753" y="185"/>
                    <a:pt x="748" y="185"/>
                  </a:cubicBezTo>
                  <a:cubicBezTo>
                    <a:pt x="748" y="188"/>
                    <a:pt x="748" y="188"/>
                    <a:pt x="748" y="188"/>
                  </a:cubicBezTo>
                  <a:cubicBezTo>
                    <a:pt x="753" y="187"/>
                    <a:pt x="759" y="187"/>
                    <a:pt x="764" y="187"/>
                  </a:cubicBezTo>
                  <a:cubicBezTo>
                    <a:pt x="764" y="184"/>
                    <a:pt x="764" y="184"/>
                    <a:pt x="764" y="184"/>
                  </a:cubicBezTo>
                  <a:close/>
                  <a:moveTo>
                    <a:pt x="788" y="183"/>
                  </a:moveTo>
                  <a:cubicBezTo>
                    <a:pt x="783" y="183"/>
                    <a:pt x="777" y="184"/>
                    <a:pt x="772" y="184"/>
                  </a:cubicBezTo>
                  <a:cubicBezTo>
                    <a:pt x="772" y="186"/>
                    <a:pt x="772" y="186"/>
                    <a:pt x="772" y="186"/>
                  </a:cubicBezTo>
                  <a:cubicBezTo>
                    <a:pt x="777" y="186"/>
                    <a:pt x="783" y="186"/>
                    <a:pt x="788" y="185"/>
                  </a:cubicBezTo>
                  <a:cubicBezTo>
                    <a:pt x="788" y="183"/>
                    <a:pt x="788" y="183"/>
                    <a:pt x="788" y="183"/>
                  </a:cubicBezTo>
                  <a:close/>
                  <a:moveTo>
                    <a:pt x="812" y="181"/>
                  </a:moveTo>
                  <a:cubicBezTo>
                    <a:pt x="806" y="181"/>
                    <a:pt x="801" y="182"/>
                    <a:pt x="796" y="182"/>
                  </a:cubicBezTo>
                  <a:cubicBezTo>
                    <a:pt x="796" y="185"/>
                    <a:pt x="796" y="185"/>
                    <a:pt x="796" y="185"/>
                  </a:cubicBezTo>
                  <a:cubicBezTo>
                    <a:pt x="801" y="184"/>
                    <a:pt x="807" y="184"/>
                    <a:pt x="812" y="183"/>
                  </a:cubicBezTo>
                  <a:cubicBezTo>
                    <a:pt x="812" y="181"/>
                    <a:pt x="812" y="181"/>
                    <a:pt x="812" y="181"/>
                  </a:cubicBezTo>
                  <a:close/>
                  <a:moveTo>
                    <a:pt x="835" y="177"/>
                  </a:moveTo>
                  <a:cubicBezTo>
                    <a:pt x="830" y="178"/>
                    <a:pt x="825" y="179"/>
                    <a:pt x="820" y="180"/>
                  </a:cubicBezTo>
                  <a:cubicBezTo>
                    <a:pt x="820" y="182"/>
                    <a:pt x="820" y="182"/>
                    <a:pt x="820" y="182"/>
                  </a:cubicBezTo>
                  <a:cubicBezTo>
                    <a:pt x="825" y="181"/>
                    <a:pt x="831" y="181"/>
                    <a:pt x="836" y="180"/>
                  </a:cubicBezTo>
                  <a:cubicBezTo>
                    <a:pt x="835" y="177"/>
                    <a:pt x="835" y="177"/>
                    <a:pt x="835" y="177"/>
                  </a:cubicBezTo>
                  <a:close/>
                  <a:moveTo>
                    <a:pt x="859" y="173"/>
                  </a:moveTo>
                  <a:cubicBezTo>
                    <a:pt x="854" y="174"/>
                    <a:pt x="849" y="175"/>
                    <a:pt x="843" y="176"/>
                  </a:cubicBezTo>
                  <a:cubicBezTo>
                    <a:pt x="844" y="178"/>
                    <a:pt x="844" y="178"/>
                    <a:pt x="844" y="178"/>
                  </a:cubicBezTo>
                  <a:cubicBezTo>
                    <a:pt x="849" y="177"/>
                    <a:pt x="854" y="176"/>
                    <a:pt x="859" y="175"/>
                  </a:cubicBezTo>
                  <a:lnTo>
                    <a:pt x="859" y="173"/>
                  </a:lnTo>
                  <a:close/>
                  <a:moveTo>
                    <a:pt x="882" y="166"/>
                  </a:moveTo>
                  <a:cubicBezTo>
                    <a:pt x="877" y="168"/>
                    <a:pt x="872" y="170"/>
                    <a:pt x="867" y="171"/>
                  </a:cubicBezTo>
                  <a:cubicBezTo>
                    <a:pt x="867" y="173"/>
                    <a:pt x="867" y="173"/>
                    <a:pt x="867" y="173"/>
                  </a:cubicBezTo>
                  <a:cubicBezTo>
                    <a:pt x="873" y="172"/>
                    <a:pt x="878" y="170"/>
                    <a:pt x="883" y="169"/>
                  </a:cubicBezTo>
                  <a:cubicBezTo>
                    <a:pt x="882" y="166"/>
                    <a:pt x="882" y="166"/>
                    <a:pt x="882" y="166"/>
                  </a:cubicBezTo>
                  <a:close/>
                  <a:moveTo>
                    <a:pt x="903" y="156"/>
                  </a:moveTo>
                  <a:cubicBezTo>
                    <a:pt x="899" y="158"/>
                    <a:pt x="895" y="161"/>
                    <a:pt x="889" y="164"/>
                  </a:cubicBezTo>
                  <a:cubicBezTo>
                    <a:pt x="890" y="166"/>
                    <a:pt x="890" y="166"/>
                    <a:pt x="890" y="166"/>
                  </a:cubicBezTo>
                  <a:cubicBezTo>
                    <a:pt x="896" y="163"/>
                    <a:pt x="901" y="160"/>
                    <a:pt x="904" y="157"/>
                  </a:cubicBezTo>
                  <a:cubicBezTo>
                    <a:pt x="903" y="156"/>
                    <a:pt x="903" y="156"/>
                    <a:pt x="903" y="156"/>
                  </a:cubicBezTo>
                  <a:close/>
                  <a:moveTo>
                    <a:pt x="906" y="137"/>
                  </a:moveTo>
                  <a:cubicBezTo>
                    <a:pt x="908" y="139"/>
                    <a:pt x="909" y="142"/>
                    <a:pt x="909" y="144"/>
                  </a:cubicBezTo>
                  <a:cubicBezTo>
                    <a:pt x="909" y="144"/>
                    <a:pt x="909" y="144"/>
                    <a:pt x="909" y="144"/>
                  </a:cubicBezTo>
                  <a:cubicBezTo>
                    <a:pt x="909" y="144"/>
                    <a:pt x="909" y="144"/>
                    <a:pt x="909" y="144"/>
                  </a:cubicBezTo>
                  <a:cubicBezTo>
                    <a:pt x="909" y="146"/>
                    <a:pt x="909" y="148"/>
                    <a:pt x="907" y="150"/>
                  </a:cubicBezTo>
                  <a:cubicBezTo>
                    <a:pt x="910" y="151"/>
                    <a:pt x="910" y="151"/>
                    <a:pt x="910" y="151"/>
                  </a:cubicBezTo>
                  <a:cubicBezTo>
                    <a:pt x="911" y="149"/>
                    <a:pt x="912" y="147"/>
                    <a:pt x="912" y="144"/>
                  </a:cubicBezTo>
                  <a:cubicBezTo>
                    <a:pt x="912" y="144"/>
                    <a:pt x="912" y="144"/>
                    <a:pt x="912" y="144"/>
                  </a:cubicBezTo>
                  <a:cubicBezTo>
                    <a:pt x="912" y="144"/>
                    <a:pt x="912" y="144"/>
                    <a:pt x="912" y="144"/>
                  </a:cubicBezTo>
                  <a:cubicBezTo>
                    <a:pt x="912" y="141"/>
                    <a:pt x="910" y="138"/>
                    <a:pt x="908" y="135"/>
                  </a:cubicBezTo>
                  <a:cubicBezTo>
                    <a:pt x="906" y="137"/>
                    <a:pt x="906" y="137"/>
                    <a:pt x="906" y="137"/>
                  </a:cubicBezTo>
                  <a:close/>
                  <a:moveTo>
                    <a:pt x="887" y="124"/>
                  </a:moveTo>
                  <a:cubicBezTo>
                    <a:pt x="892" y="126"/>
                    <a:pt x="897" y="129"/>
                    <a:pt x="900" y="132"/>
                  </a:cubicBezTo>
                  <a:cubicBezTo>
                    <a:pt x="902" y="130"/>
                    <a:pt x="902" y="130"/>
                    <a:pt x="902" y="130"/>
                  </a:cubicBezTo>
                  <a:cubicBezTo>
                    <a:pt x="898" y="127"/>
                    <a:pt x="893" y="124"/>
                    <a:pt x="888" y="121"/>
                  </a:cubicBezTo>
                  <a:cubicBezTo>
                    <a:pt x="887" y="124"/>
                    <a:pt x="887" y="124"/>
                    <a:pt x="887" y="124"/>
                  </a:cubicBezTo>
                  <a:close/>
                  <a:moveTo>
                    <a:pt x="865" y="114"/>
                  </a:moveTo>
                  <a:cubicBezTo>
                    <a:pt x="870" y="116"/>
                    <a:pt x="875" y="118"/>
                    <a:pt x="880" y="120"/>
                  </a:cubicBezTo>
                  <a:cubicBezTo>
                    <a:pt x="881" y="118"/>
                    <a:pt x="881" y="118"/>
                    <a:pt x="881" y="118"/>
                  </a:cubicBezTo>
                  <a:cubicBezTo>
                    <a:pt x="876" y="116"/>
                    <a:pt x="871" y="114"/>
                    <a:pt x="866" y="111"/>
                  </a:cubicBezTo>
                  <a:cubicBezTo>
                    <a:pt x="865" y="114"/>
                    <a:pt x="865" y="114"/>
                    <a:pt x="865" y="114"/>
                  </a:cubicBezTo>
                  <a:close/>
                  <a:moveTo>
                    <a:pt x="843" y="105"/>
                  </a:moveTo>
                  <a:cubicBezTo>
                    <a:pt x="848" y="107"/>
                    <a:pt x="853" y="109"/>
                    <a:pt x="858" y="111"/>
                  </a:cubicBezTo>
                  <a:cubicBezTo>
                    <a:pt x="858" y="108"/>
                    <a:pt x="858" y="108"/>
                    <a:pt x="858" y="108"/>
                  </a:cubicBezTo>
                  <a:cubicBezTo>
                    <a:pt x="854" y="106"/>
                    <a:pt x="849" y="105"/>
                    <a:pt x="843" y="103"/>
                  </a:cubicBezTo>
                  <a:cubicBezTo>
                    <a:pt x="843" y="105"/>
                    <a:pt x="843" y="105"/>
                    <a:pt x="843" y="105"/>
                  </a:cubicBezTo>
                  <a:close/>
                  <a:moveTo>
                    <a:pt x="820" y="97"/>
                  </a:moveTo>
                  <a:cubicBezTo>
                    <a:pt x="825" y="99"/>
                    <a:pt x="830" y="101"/>
                    <a:pt x="835" y="102"/>
                  </a:cubicBezTo>
                  <a:cubicBezTo>
                    <a:pt x="836" y="100"/>
                    <a:pt x="836" y="100"/>
                    <a:pt x="836" y="100"/>
                  </a:cubicBezTo>
                  <a:cubicBezTo>
                    <a:pt x="831" y="98"/>
                    <a:pt x="826" y="97"/>
                    <a:pt x="821" y="95"/>
                  </a:cubicBezTo>
                  <a:cubicBezTo>
                    <a:pt x="820" y="97"/>
                    <a:pt x="820" y="97"/>
                    <a:pt x="820" y="97"/>
                  </a:cubicBezTo>
                  <a:close/>
                  <a:moveTo>
                    <a:pt x="797" y="90"/>
                  </a:moveTo>
                  <a:cubicBezTo>
                    <a:pt x="802" y="91"/>
                    <a:pt x="807" y="93"/>
                    <a:pt x="812" y="95"/>
                  </a:cubicBezTo>
                  <a:cubicBezTo>
                    <a:pt x="813" y="92"/>
                    <a:pt x="813" y="92"/>
                    <a:pt x="813" y="92"/>
                  </a:cubicBezTo>
                  <a:cubicBezTo>
                    <a:pt x="808" y="91"/>
                    <a:pt x="803" y="89"/>
                    <a:pt x="798" y="87"/>
                  </a:cubicBezTo>
                  <a:cubicBezTo>
                    <a:pt x="797" y="90"/>
                    <a:pt x="797" y="90"/>
                    <a:pt x="797" y="90"/>
                  </a:cubicBezTo>
                  <a:close/>
                  <a:moveTo>
                    <a:pt x="774" y="83"/>
                  </a:moveTo>
                  <a:cubicBezTo>
                    <a:pt x="779" y="84"/>
                    <a:pt x="784" y="86"/>
                    <a:pt x="790" y="87"/>
                  </a:cubicBezTo>
                  <a:cubicBezTo>
                    <a:pt x="790" y="85"/>
                    <a:pt x="790" y="85"/>
                    <a:pt x="790" y="85"/>
                  </a:cubicBezTo>
                  <a:cubicBezTo>
                    <a:pt x="785" y="83"/>
                    <a:pt x="780" y="82"/>
                    <a:pt x="775" y="80"/>
                  </a:cubicBezTo>
                  <a:cubicBezTo>
                    <a:pt x="774" y="83"/>
                    <a:pt x="774" y="83"/>
                    <a:pt x="774" y="83"/>
                  </a:cubicBezTo>
                  <a:close/>
                  <a:moveTo>
                    <a:pt x="751" y="76"/>
                  </a:moveTo>
                  <a:cubicBezTo>
                    <a:pt x="756" y="78"/>
                    <a:pt x="761" y="79"/>
                    <a:pt x="766" y="80"/>
                  </a:cubicBezTo>
                  <a:cubicBezTo>
                    <a:pt x="767" y="78"/>
                    <a:pt x="767" y="78"/>
                    <a:pt x="767" y="78"/>
                  </a:cubicBezTo>
                  <a:cubicBezTo>
                    <a:pt x="762" y="77"/>
                    <a:pt x="757" y="75"/>
                    <a:pt x="752" y="74"/>
                  </a:cubicBezTo>
                  <a:cubicBezTo>
                    <a:pt x="751" y="76"/>
                    <a:pt x="751" y="76"/>
                    <a:pt x="751" y="76"/>
                  </a:cubicBezTo>
                  <a:close/>
                  <a:moveTo>
                    <a:pt x="728" y="70"/>
                  </a:moveTo>
                  <a:cubicBezTo>
                    <a:pt x="733" y="71"/>
                    <a:pt x="738" y="73"/>
                    <a:pt x="743" y="74"/>
                  </a:cubicBezTo>
                  <a:cubicBezTo>
                    <a:pt x="744" y="72"/>
                    <a:pt x="744" y="72"/>
                    <a:pt x="744" y="72"/>
                  </a:cubicBezTo>
                  <a:cubicBezTo>
                    <a:pt x="739" y="70"/>
                    <a:pt x="734" y="69"/>
                    <a:pt x="729" y="67"/>
                  </a:cubicBezTo>
                  <a:cubicBezTo>
                    <a:pt x="728" y="70"/>
                    <a:pt x="728" y="70"/>
                    <a:pt x="728" y="70"/>
                  </a:cubicBezTo>
                  <a:close/>
                  <a:moveTo>
                    <a:pt x="705" y="64"/>
                  </a:moveTo>
                  <a:cubicBezTo>
                    <a:pt x="710" y="65"/>
                    <a:pt x="715" y="66"/>
                    <a:pt x="720" y="68"/>
                  </a:cubicBezTo>
                  <a:cubicBezTo>
                    <a:pt x="721" y="65"/>
                    <a:pt x="721" y="65"/>
                    <a:pt x="721" y="65"/>
                  </a:cubicBezTo>
                  <a:cubicBezTo>
                    <a:pt x="716" y="64"/>
                    <a:pt x="710" y="63"/>
                    <a:pt x="705" y="61"/>
                  </a:cubicBezTo>
                  <a:lnTo>
                    <a:pt x="705" y="64"/>
                  </a:lnTo>
                  <a:close/>
                  <a:moveTo>
                    <a:pt x="681" y="58"/>
                  </a:moveTo>
                  <a:cubicBezTo>
                    <a:pt x="687" y="59"/>
                    <a:pt x="692" y="60"/>
                    <a:pt x="697" y="62"/>
                  </a:cubicBezTo>
                  <a:cubicBezTo>
                    <a:pt x="698" y="59"/>
                    <a:pt x="698" y="59"/>
                    <a:pt x="698" y="59"/>
                  </a:cubicBezTo>
                  <a:cubicBezTo>
                    <a:pt x="692" y="58"/>
                    <a:pt x="687" y="57"/>
                    <a:pt x="682" y="55"/>
                  </a:cubicBezTo>
                  <a:cubicBezTo>
                    <a:pt x="681" y="58"/>
                    <a:pt x="681" y="58"/>
                    <a:pt x="681" y="58"/>
                  </a:cubicBezTo>
                  <a:close/>
                  <a:moveTo>
                    <a:pt x="658" y="52"/>
                  </a:moveTo>
                  <a:cubicBezTo>
                    <a:pt x="663" y="53"/>
                    <a:pt x="668" y="54"/>
                    <a:pt x="674" y="56"/>
                  </a:cubicBezTo>
                  <a:cubicBezTo>
                    <a:pt x="674" y="53"/>
                    <a:pt x="674" y="53"/>
                    <a:pt x="674" y="53"/>
                  </a:cubicBezTo>
                  <a:cubicBezTo>
                    <a:pt x="669" y="52"/>
                    <a:pt x="664" y="51"/>
                    <a:pt x="659" y="49"/>
                  </a:cubicBezTo>
                  <a:lnTo>
                    <a:pt x="658" y="52"/>
                  </a:lnTo>
                  <a:close/>
                  <a:moveTo>
                    <a:pt x="635" y="46"/>
                  </a:moveTo>
                  <a:cubicBezTo>
                    <a:pt x="639" y="47"/>
                    <a:pt x="639" y="47"/>
                    <a:pt x="639" y="47"/>
                  </a:cubicBezTo>
                  <a:cubicBezTo>
                    <a:pt x="639" y="47"/>
                    <a:pt x="639" y="47"/>
                    <a:pt x="639" y="47"/>
                  </a:cubicBezTo>
                  <a:cubicBezTo>
                    <a:pt x="639" y="47"/>
                    <a:pt x="639" y="47"/>
                    <a:pt x="639" y="47"/>
                  </a:cubicBezTo>
                  <a:cubicBezTo>
                    <a:pt x="643" y="48"/>
                    <a:pt x="647" y="49"/>
                    <a:pt x="650" y="50"/>
                  </a:cubicBezTo>
                  <a:cubicBezTo>
                    <a:pt x="651" y="48"/>
                    <a:pt x="651" y="48"/>
                    <a:pt x="651" y="48"/>
                  </a:cubicBezTo>
                  <a:cubicBezTo>
                    <a:pt x="647" y="47"/>
                    <a:pt x="643" y="46"/>
                    <a:pt x="640" y="45"/>
                  </a:cubicBezTo>
                  <a:cubicBezTo>
                    <a:pt x="639" y="46"/>
                    <a:pt x="639" y="46"/>
                    <a:pt x="639" y="46"/>
                  </a:cubicBezTo>
                  <a:cubicBezTo>
                    <a:pt x="640" y="45"/>
                    <a:pt x="640" y="45"/>
                    <a:pt x="640" y="45"/>
                  </a:cubicBezTo>
                  <a:cubicBezTo>
                    <a:pt x="635" y="44"/>
                    <a:pt x="635" y="44"/>
                    <a:pt x="635" y="44"/>
                  </a:cubicBezTo>
                  <a:cubicBezTo>
                    <a:pt x="635" y="46"/>
                    <a:pt x="635" y="46"/>
                    <a:pt x="635" y="46"/>
                  </a:cubicBezTo>
                  <a:close/>
                  <a:moveTo>
                    <a:pt x="612" y="40"/>
                  </a:moveTo>
                  <a:cubicBezTo>
                    <a:pt x="627" y="44"/>
                    <a:pt x="627" y="44"/>
                    <a:pt x="627" y="44"/>
                  </a:cubicBezTo>
                  <a:cubicBezTo>
                    <a:pt x="628" y="42"/>
                    <a:pt x="628" y="42"/>
                    <a:pt x="628" y="42"/>
                  </a:cubicBezTo>
                  <a:cubicBezTo>
                    <a:pt x="612" y="38"/>
                    <a:pt x="612" y="38"/>
                    <a:pt x="612" y="38"/>
                  </a:cubicBezTo>
                  <a:lnTo>
                    <a:pt x="6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3" name="Freeform 154">
              <a:extLst>
                <a:ext uri="{FF2B5EF4-FFF2-40B4-BE49-F238E27FC236}">
                  <a16:creationId xmlns:a16="http://schemas.microsoft.com/office/drawing/2014/main" id="{432DFABE-AD4B-4BDE-A609-86AE6CDB213D}"/>
                </a:ext>
              </a:extLst>
            </p:cNvPr>
            <p:cNvSpPr>
              <a:spLocks/>
            </p:cNvSpPr>
            <p:nvPr/>
          </p:nvSpPr>
          <p:spPr bwMode="auto">
            <a:xfrm>
              <a:off x="9278938" y="3813175"/>
              <a:ext cx="222250" cy="242887"/>
            </a:xfrm>
            <a:custGeom>
              <a:avLst/>
              <a:gdLst>
                <a:gd name="T0" fmla="*/ 147 w 150"/>
                <a:gd name="T1" fmla="*/ 115 h 165"/>
                <a:gd name="T2" fmla="*/ 125 w 150"/>
                <a:gd name="T3" fmla="*/ 55 h 165"/>
                <a:gd name="T4" fmla="*/ 131 w 150"/>
                <a:gd name="T5" fmla="*/ 53 h 165"/>
                <a:gd name="T6" fmla="*/ 135 w 150"/>
                <a:gd name="T7" fmla="*/ 44 h 165"/>
                <a:gd name="T8" fmla="*/ 121 w 150"/>
                <a:gd name="T9" fmla="*/ 7 h 165"/>
                <a:gd name="T10" fmla="*/ 112 w 150"/>
                <a:gd name="T11" fmla="*/ 3 h 165"/>
                <a:gd name="T12" fmla="*/ 105 w 150"/>
                <a:gd name="T13" fmla="*/ 6 h 165"/>
                <a:gd name="T14" fmla="*/ 90 w 150"/>
                <a:gd name="T15" fmla="*/ 2 h 165"/>
                <a:gd name="T16" fmla="*/ 10 w 150"/>
                <a:gd name="T17" fmla="*/ 32 h 165"/>
                <a:gd name="T18" fmla="*/ 2 w 150"/>
                <a:gd name="T19" fmla="*/ 49 h 165"/>
                <a:gd name="T20" fmla="*/ 42 w 150"/>
                <a:gd name="T21" fmla="*/ 155 h 165"/>
                <a:gd name="T22" fmla="*/ 59 w 150"/>
                <a:gd name="T23" fmla="*/ 163 h 165"/>
                <a:gd name="T24" fmla="*/ 140 w 150"/>
                <a:gd name="T25" fmla="*/ 132 h 165"/>
                <a:gd name="T26" fmla="*/ 147 w 150"/>
                <a:gd name="T27"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65">
                  <a:moveTo>
                    <a:pt x="147" y="115"/>
                  </a:moveTo>
                  <a:cubicBezTo>
                    <a:pt x="125" y="55"/>
                    <a:pt x="125" y="55"/>
                    <a:pt x="125" y="55"/>
                  </a:cubicBezTo>
                  <a:cubicBezTo>
                    <a:pt x="131" y="53"/>
                    <a:pt x="131" y="53"/>
                    <a:pt x="131" y="53"/>
                  </a:cubicBezTo>
                  <a:cubicBezTo>
                    <a:pt x="134" y="52"/>
                    <a:pt x="136" y="48"/>
                    <a:pt x="135" y="44"/>
                  </a:cubicBezTo>
                  <a:cubicBezTo>
                    <a:pt x="121" y="7"/>
                    <a:pt x="121" y="7"/>
                    <a:pt x="121" y="7"/>
                  </a:cubicBezTo>
                  <a:cubicBezTo>
                    <a:pt x="119" y="4"/>
                    <a:pt x="115" y="2"/>
                    <a:pt x="112" y="3"/>
                  </a:cubicBezTo>
                  <a:cubicBezTo>
                    <a:pt x="105" y="6"/>
                    <a:pt x="105" y="6"/>
                    <a:pt x="105" y="6"/>
                  </a:cubicBezTo>
                  <a:cubicBezTo>
                    <a:pt x="102" y="1"/>
                    <a:pt x="96" y="0"/>
                    <a:pt x="90" y="2"/>
                  </a:cubicBezTo>
                  <a:cubicBezTo>
                    <a:pt x="10" y="32"/>
                    <a:pt x="10" y="32"/>
                    <a:pt x="10" y="32"/>
                  </a:cubicBezTo>
                  <a:cubicBezTo>
                    <a:pt x="3" y="34"/>
                    <a:pt x="0" y="42"/>
                    <a:pt x="2" y="49"/>
                  </a:cubicBezTo>
                  <a:cubicBezTo>
                    <a:pt x="42" y="155"/>
                    <a:pt x="42" y="155"/>
                    <a:pt x="42" y="155"/>
                  </a:cubicBezTo>
                  <a:cubicBezTo>
                    <a:pt x="45" y="162"/>
                    <a:pt x="53" y="165"/>
                    <a:pt x="59" y="163"/>
                  </a:cubicBezTo>
                  <a:cubicBezTo>
                    <a:pt x="140" y="132"/>
                    <a:pt x="140" y="132"/>
                    <a:pt x="140" y="132"/>
                  </a:cubicBezTo>
                  <a:cubicBezTo>
                    <a:pt x="147" y="130"/>
                    <a:pt x="150" y="122"/>
                    <a:pt x="147" y="115"/>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4" name="Freeform 155">
              <a:extLst>
                <a:ext uri="{FF2B5EF4-FFF2-40B4-BE49-F238E27FC236}">
                  <a16:creationId xmlns:a16="http://schemas.microsoft.com/office/drawing/2014/main" id="{48031B42-76D5-4195-91C3-11219638EE5C}"/>
                </a:ext>
              </a:extLst>
            </p:cNvPr>
            <p:cNvSpPr>
              <a:spLocks/>
            </p:cNvSpPr>
            <p:nvPr/>
          </p:nvSpPr>
          <p:spPr bwMode="auto">
            <a:xfrm>
              <a:off x="9305925" y="3829050"/>
              <a:ext cx="180975" cy="206375"/>
            </a:xfrm>
            <a:custGeom>
              <a:avLst/>
              <a:gdLst>
                <a:gd name="T0" fmla="*/ 74 w 114"/>
                <a:gd name="T1" fmla="*/ 0 h 130"/>
                <a:gd name="T2" fmla="*/ 0 w 114"/>
                <a:gd name="T3" fmla="*/ 27 h 130"/>
                <a:gd name="T4" fmla="*/ 39 w 114"/>
                <a:gd name="T5" fmla="*/ 130 h 130"/>
                <a:gd name="T6" fmla="*/ 114 w 114"/>
                <a:gd name="T7" fmla="*/ 102 h 130"/>
                <a:gd name="T8" fmla="*/ 74 w 114"/>
                <a:gd name="T9" fmla="*/ 0 h 130"/>
              </a:gdLst>
              <a:ahLst/>
              <a:cxnLst>
                <a:cxn ang="0">
                  <a:pos x="T0" y="T1"/>
                </a:cxn>
                <a:cxn ang="0">
                  <a:pos x="T2" y="T3"/>
                </a:cxn>
                <a:cxn ang="0">
                  <a:pos x="T4" y="T5"/>
                </a:cxn>
                <a:cxn ang="0">
                  <a:pos x="T6" y="T7"/>
                </a:cxn>
                <a:cxn ang="0">
                  <a:pos x="T8" y="T9"/>
                </a:cxn>
              </a:cxnLst>
              <a:rect l="0" t="0" r="r" b="b"/>
              <a:pathLst>
                <a:path w="114" h="130">
                  <a:moveTo>
                    <a:pt x="74" y="0"/>
                  </a:moveTo>
                  <a:lnTo>
                    <a:pt x="0" y="27"/>
                  </a:lnTo>
                  <a:lnTo>
                    <a:pt x="39" y="130"/>
                  </a:lnTo>
                  <a:lnTo>
                    <a:pt x="114" y="102"/>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5" name="Freeform 156">
              <a:extLst>
                <a:ext uri="{FF2B5EF4-FFF2-40B4-BE49-F238E27FC236}">
                  <a16:creationId xmlns:a16="http://schemas.microsoft.com/office/drawing/2014/main" id="{F0BEF857-332F-429E-A94E-BE9B8A4B4EAB}"/>
                </a:ext>
              </a:extLst>
            </p:cNvPr>
            <p:cNvSpPr>
              <a:spLocks/>
            </p:cNvSpPr>
            <p:nvPr/>
          </p:nvSpPr>
          <p:spPr bwMode="auto">
            <a:xfrm>
              <a:off x="9278938" y="3848100"/>
              <a:ext cx="211137" cy="209550"/>
            </a:xfrm>
            <a:custGeom>
              <a:avLst/>
              <a:gdLst>
                <a:gd name="T0" fmla="*/ 60 w 143"/>
                <a:gd name="T1" fmla="*/ 142 h 143"/>
                <a:gd name="T2" fmla="*/ 42 w 143"/>
                <a:gd name="T3" fmla="*/ 131 h 143"/>
                <a:gd name="T4" fmla="*/ 2 w 143"/>
                <a:gd name="T5" fmla="*/ 25 h 143"/>
                <a:gd name="T6" fmla="*/ 11 w 143"/>
                <a:gd name="T7" fmla="*/ 11 h 143"/>
                <a:gd name="T8" fmla="*/ 83 w 143"/>
                <a:gd name="T9" fmla="*/ 1 h 143"/>
                <a:gd name="T10" fmla="*/ 101 w 143"/>
                <a:gd name="T11" fmla="*/ 11 h 143"/>
                <a:gd name="T12" fmla="*/ 141 w 143"/>
                <a:gd name="T13" fmla="*/ 117 h 143"/>
                <a:gd name="T14" fmla="*/ 132 w 143"/>
                <a:gd name="T15" fmla="*/ 132 h 143"/>
                <a:gd name="T16" fmla="*/ 60 w 143"/>
                <a:gd name="T1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60" y="142"/>
                  </a:moveTo>
                  <a:cubicBezTo>
                    <a:pt x="53" y="143"/>
                    <a:pt x="45" y="138"/>
                    <a:pt x="42" y="131"/>
                  </a:cubicBezTo>
                  <a:cubicBezTo>
                    <a:pt x="2" y="25"/>
                    <a:pt x="2" y="25"/>
                    <a:pt x="2" y="25"/>
                  </a:cubicBezTo>
                  <a:cubicBezTo>
                    <a:pt x="0" y="18"/>
                    <a:pt x="3" y="12"/>
                    <a:pt x="11" y="11"/>
                  </a:cubicBezTo>
                  <a:cubicBezTo>
                    <a:pt x="83" y="1"/>
                    <a:pt x="83" y="1"/>
                    <a:pt x="83" y="1"/>
                  </a:cubicBezTo>
                  <a:cubicBezTo>
                    <a:pt x="90" y="0"/>
                    <a:pt x="98" y="5"/>
                    <a:pt x="101" y="11"/>
                  </a:cubicBezTo>
                  <a:cubicBezTo>
                    <a:pt x="141" y="117"/>
                    <a:pt x="141" y="117"/>
                    <a:pt x="141" y="117"/>
                  </a:cubicBezTo>
                  <a:cubicBezTo>
                    <a:pt x="143" y="124"/>
                    <a:pt x="139" y="131"/>
                    <a:pt x="132" y="132"/>
                  </a:cubicBezTo>
                  <a:lnTo>
                    <a:pt x="60" y="142"/>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6" name="Freeform 157">
              <a:extLst>
                <a:ext uri="{FF2B5EF4-FFF2-40B4-BE49-F238E27FC236}">
                  <a16:creationId xmlns:a16="http://schemas.microsoft.com/office/drawing/2014/main" id="{0849EAE4-54DE-41E8-B0DC-6C2C8F682F17}"/>
                </a:ext>
              </a:extLst>
            </p:cNvPr>
            <p:cNvSpPr>
              <a:spLocks/>
            </p:cNvSpPr>
            <p:nvPr/>
          </p:nvSpPr>
          <p:spPr bwMode="auto">
            <a:xfrm>
              <a:off x="9002713" y="4192588"/>
              <a:ext cx="271462" cy="192087"/>
            </a:xfrm>
            <a:custGeom>
              <a:avLst/>
              <a:gdLst>
                <a:gd name="T0" fmla="*/ 164 w 184"/>
                <a:gd name="T1" fmla="*/ 126 h 131"/>
                <a:gd name="T2" fmla="*/ 157 w 184"/>
                <a:gd name="T3" fmla="*/ 130 h 131"/>
                <a:gd name="T4" fmla="*/ 5 w 184"/>
                <a:gd name="T5" fmla="*/ 94 h 131"/>
                <a:gd name="T6" fmla="*/ 1 w 184"/>
                <a:gd name="T7" fmla="*/ 87 h 131"/>
                <a:gd name="T8" fmla="*/ 20 w 184"/>
                <a:gd name="T9" fmla="*/ 5 h 131"/>
                <a:gd name="T10" fmla="*/ 28 w 184"/>
                <a:gd name="T11" fmla="*/ 0 h 131"/>
                <a:gd name="T12" fmla="*/ 179 w 184"/>
                <a:gd name="T13" fmla="*/ 37 h 131"/>
                <a:gd name="T14" fmla="*/ 184 w 184"/>
                <a:gd name="T15" fmla="*/ 44 h 131"/>
                <a:gd name="T16" fmla="*/ 164 w 184"/>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31">
                  <a:moveTo>
                    <a:pt x="164" y="126"/>
                  </a:moveTo>
                  <a:cubicBezTo>
                    <a:pt x="163" y="129"/>
                    <a:pt x="160" y="131"/>
                    <a:pt x="157" y="130"/>
                  </a:cubicBezTo>
                  <a:cubicBezTo>
                    <a:pt x="5" y="94"/>
                    <a:pt x="5" y="94"/>
                    <a:pt x="5" y="94"/>
                  </a:cubicBezTo>
                  <a:cubicBezTo>
                    <a:pt x="2" y="93"/>
                    <a:pt x="0" y="90"/>
                    <a:pt x="1" y="87"/>
                  </a:cubicBezTo>
                  <a:cubicBezTo>
                    <a:pt x="20" y="5"/>
                    <a:pt x="20" y="5"/>
                    <a:pt x="20" y="5"/>
                  </a:cubicBezTo>
                  <a:cubicBezTo>
                    <a:pt x="21" y="2"/>
                    <a:pt x="24" y="0"/>
                    <a:pt x="28" y="0"/>
                  </a:cubicBezTo>
                  <a:cubicBezTo>
                    <a:pt x="179" y="37"/>
                    <a:pt x="179" y="37"/>
                    <a:pt x="179" y="37"/>
                  </a:cubicBezTo>
                  <a:cubicBezTo>
                    <a:pt x="182" y="38"/>
                    <a:pt x="184" y="41"/>
                    <a:pt x="184" y="44"/>
                  </a:cubicBezTo>
                  <a:cubicBezTo>
                    <a:pt x="164" y="126"/>
                    <a:pt x="164" y="126"/>
                    <a:pt x="164" y="126"/>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7" name="Freeform 158">
              <a:extLst>
                <a:ext uri="{FF2B5EF4-FFF2-40B4-BE49-F238E27FC236}">
                  <a16:creationId xmlns:a16="http://schemas.microsoft.com/office/drawing/2014/main" id="{5D17EC14-C5FD-457E-800C-E0DD70EA6FFD}"/>
                </a:ext>
              </a:extLst>
            </p:cNvPr>
            <p:cNvSpPr>
              <a:spLocks/>
            </p:cNvSpPr>
            <p:nvPr/>
          </p:nvSpPr>
          <p:spPr bwMode="auto">
            <a:xfrm>
              <a:off x="9101138" y="4230688"/>
              <a:ext cx="131762" cy="130175"/>
            </a:xfrm>
            <a:custGeom>
              <a:avLst/>
              <a:gdLst>
                <a:gd name="T0" fmla="*/ 6 w 89"/>
                <a:gd name="T1" fmla="*/ 34 h 89"/>
                <a:gd name="T2" fmla="*/ 55 w 89"/>
                <a:gd name="T3" fmla="*/ 5 h 89"/>
                <a:gd name="T4" fmla="*/ 84 w 89"/>
                <a:gd name="T5" fmla="*/ 54 h 89"/>
                <a:gd name="T6" fmla="*/ 35 w 89"/>
                <a:gd name="T7" fmla="*/ 83 h 89"/>
                <a:gd name="T8" fmla="*/ 6 w 89"/>
                <a:gd name="T9" fmla="*/ 34 h 89"/>
              </a:gdLst>
              <a:ahLst/>
              <a:cxnLst>
                <a:cxn ang="0">
                  <a:pos x="T0" y="T1"/>
                </a:cxn>
                <a:cxn ang="0">
                  <a:pos x="T2" y="T3"/>
                </a:cxn>
                <a:cxn ang="0">
                  <a:pos x="T4" y="T5"/>
                </a:cxn>
                <a:cxn ang="0">
                  <a:pos x="T6" y="T7"/>
                </a:cxn>
                <a:cxn ang="0">
                  <a:pos x="T8" y="T9"/>
                </a:cxn>
              </a:cxnLst>
              <a:rect l="0" t="0" r="r" b="b"/>
              <a:pathLst>
                <a:path w="89" h="89">
                  <a:moveTo>
                    <a:pt x="6" y="34"/>
                  </a:moveTo>
                  <a:cubicBezTo>
                    <a:pt x="11" y="13"/>
                    <a:pt x="33" y="0"/>
                    <a:pt x="55" y="5"/>
                  </a:cubicBezTo>
                  <a:cubicBezTo>
                    <a:pt x="76" y="11"/>
                    <a:pt x="89" y="33"/>
                    <a:pt x="84" y="54"/>
                  </a:cubicBezTo>
                  <a:cubicBezTo>
                    <a:pt x="78" y="76"/>
                    <a:pt x="56" y="89"/>
                    <a:pt x="35" y="83"/>
                  </a:cubicBezTo>
                  <a:cubicBezTo>
                    <a:pt x="13" y="78"/>
                    <a:pt x="0" y="56"/>
                    <a:pt x="6"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8" name="Freeform 159">
              <a:extLst>
                <a:ext uri="{FF2B5EF4-FFF2-40B4-BE49-F238E27FC236}">
                  <a16:creationId xmlns:a16="http://schemas.microsoft.com/office/drawing/2014/main" id="{840F01F5-ACF3-4432-8050-EBA8BE0C2583}"/>
                </a:ext>
              </a:extLst>
            </p:cNvPr>
            <p:cNvSpPr>
              <a:spLocks/>
            </p:cNvSpPr>
            <p:nvPr/>
          </p:nvSpPr>
          <p:spPr bwMode="auto">
            <a:xfrm>
              <a:off x="9109075" y="4235450"/>
              <a:ext cx="115887" cy="119062"/>
            </a:xfrm>
            <a:custGeom>
              <a:avLst/>
              <a:gdLst>
                <a:gd name="T0" fmla="*/ 5 w 79"/>
                <a:gd name="T1" fmla="*/ 31 h 80"/>
                <a:gd name="T2" fmla="*/ 49 w 79"/>
                <a:gd name="T3" fmla="*/ 5 h 80"/>
                <a:gd name="T4" fmla="*/ 74 w 79"/>
                <a:gd name="T5" fmla="*/ 49 h 80"/>
                <a:gd name="T6" fmla="*/ 31 w 79"/>
                <a:gd name="T7" fmla="*/ 75 h 80"/>
                <a:gd name="T8" fmla="*/ 5 w 79"/>
                <a:gd name="T9" fmla="*/ 31 h 80"/>
              </a:gdLst>
              <a:ahLst/>
              <a:cxnLst>
                <a:cxn ang="0">
                  <a:pos x="T0" y="T1"/>
                </a:cxn>
                <a:cxn ang="0">
                  <a:pos x="T2" y="T3"/>
                </a:cxn>
                <a:cxn ang="0">
                  <a:pos x="T4" y="T5"/>
                </a:cxn>
                <a:cxn ang="0">
                  <a:pos x="T6" y="T7"/>
                </a:cxn>
                <a:cxn ang="0">
                  <a:pos x="T8" y="T9"/>
                </a:cxn>
              </a:cxnLst>
              <a:rect l="0" t="0" r="r" b="b"/>
              <a:pathLst>
                <a:path w="79" h="80">
                  <a:moveTo>
                    <a:pt x="5" y="31"/>
                  </a:moveTo>
                  <a:cubicBezTo>
                    <a:pt x="10" y="12"/>
                    <a:pt x="29" y="0"/>
                    <a:pt x="49" y="5"/>
                  </a:cubicBezTo>
                  <a:cubicBezTo>
                    <a:pt x="68" y="10"/>
                    <a:pt x="79" y="30"/>
                    <a:pt x="74" y="49"/>
                  </a:cubicBezTo>
                  <a:cubicBezTo>
                    <a:pt x="70" y="68"/>
                    <a:pt x="50" y="80"/>
                    <a:pt x="31" y="75"/>
                  </a:cubicBezTo>
                  <a:cubicBezTo>
                    <a:pt x="12" y="70"/>
                    <a:pt x="0" y="50"/>
                    <a:pt x="5" y="31"/>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19" name="Freeform 160">
              <a:extLst>
                <a:ext uri="{FF2B5EF4-FFF2-40B4-BE49-F238E27FC236}">
                  <a16:creationId xmlns:a16="http://schemas.microsoft.com/office/drawing/2014/main" id="{45B32606-D2E2-4FF0-9C96-4521A5F76990}"/>
                </a:ext>
              </a:extLst>
            </p:cNvPr>
            <p:cNvSpPr>
              <a:spLocks/>
            </p:cNvSpPr>
            <p:nvPr/>
          </p:nvSpPr>
          <p:spPr bwMode="auto">
            <a:xfrm>
              <a:off x="9067800" y="4187825"/>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0" name="Freeform 161">
              <a:extLst>
                <a:ext uri="{FF2B5EF4-FFF2-40B4-BE49-F238E27FC236}">
                  <a16:creationId xmlns:a16="http://schemas.microsoft.com/office/drawing/2014/main" id="{42488DA3-4BB8-490B-B83C-A630ADB2CED8}"/>
                </a:ext>
              </a:extLst>
            </p:cNvPr>
            <p:cNvSpPr>
              <a:spLocks/>
            </p:cNvSpPr>
            <p:nvPr/>
          </p:nvSpPr>
          <p:spPr bwMode="auto">
            <a:xfrm>
              <a:off x="9067800" y="4187825"/>
              <a:ext cx="39687" cy="19050"/>
            </a:xfrm>
            <a:custGeom>
              <a:avLst/>
              <a:gdLst>
                <a:gd name="T0" fmla="*/ 23 w 25"/>
                <a:gd name="T1" fmla="*/ 12 h 12"/>
                <a:gd name="T2" fmla="*/ 0 w 25"/>
                <a:gd name="T3" fmla="*/ 6 h 12"/>
                <a:gd name="T4" fmla="*/ 1 w 25"/>
                <a:gd name="T5" fmla="*/ 0 h 12"/>
                <a:gd name="T6" fmla="*/ 25 w 25"/>
                <a:gd name="T7" fmla="*/ 5 h 12"/>
                <a:gd name="T8" fmla="*/ 23 w 25"/>
                <a:gd name="T9" fmla="*/ 12 h 12"/>
              </a:gdLst>
              <a:ahLst/>
              <a:cxnLst>
                <a:cxn ang="0">
                  <a:pos x="T0" y="T1"/>
                </a:cxn>
                <a:cxn ang="0">
                  <a:pos x="T2" y="T3"/>
                </a:cxn>
                <a:cxn ang="0">
                  <a:pos x="T4" y="T5"/>
                </a:cxn>
                <a:cxn ang="0">
                  <a:pos x="T6" y="T7"/>
                </a:cxn>
                <a:cxn ang="0">
                  <a:pos x="T8" y="T9"/>
                </a:cxn>
              </a:cxnLst>
              <a:rect l="0" t="0" r="r" b="b"/>
              <a:pathLst>
                <a:path w="25" h="12">
                  <a:moveTo>
                    <a:pt x="23" y="12"/>
                  </a:moveTo>
                  <a:lnTo>
                    <a:pt x="0" y="6"/>
                  </a:lnTo>
                  <a:lnTo>
                    <a:pt x="1" y="0"/>
                  </a:lnTo>
                  <a:lnTo>
                    <a:pt x="25" y="5"/>
                  </a:lnTo>
                  <a:lnTo>
                    <a:pt x="23"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1" name="Freeform 162">
              <a:extLst>
                <a:ext uri="{FF2B5EF4-FFF2-40B4-BE49-F238E27FC236}">
                  <a16:creationId xmlns:a16="http://schemas.microsoft.com/office/drawing/2014/main" id="{8755437B-6627-4AF2-B147-CA06D2778856}"/>
                </a:ext>
              </a:extLst>
            </p:cNvPr>
            <p:cNvSpPr>
              <a:spLocks/>
            </p:cNvSpPr>
            <p:nvPr/>
          </p:nvSpPr>
          <p:spPr bwMode="auto">
            <a:xfrm>
              <a:off x="9056688" y="4217988"/>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close/>
                </a:path>
              </a:pathLst>
            </a:custGeom>
            <a:solidFill>
              <a:srgbClr val="6C1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2" name="Freeform 163">
              <a:extLst>
                <a:ext uri="{FF2B5EF4-FFF2-40B4-BE49-F238E27FC236}">
                  <a16:creationId xmlns:a16="http://schemas.microsoft.com/office/drawing/2014/main" id="{26914581-DD5A-4953-882E-0DEF059CE4F9}"/>
                </a:ext>
              </a:extLst>
            </p:cNvPr>
            <p:cNvSpPr>
              <a:spLocks/>
            </p:cNvSpPr>
            <p:nvPr/>
          </p:nvSpPr>
          <p:spPr bwMode="auto">
            <a:xfrm>
              <a:off x="9056688" y="4217988"/>
              <a:ext cx="42862" cy="31750"/>
            </a:xfrm>
            <a:custGeom>
              <a:avLst/>
              <a:gdLst>
                <a:gd name="T0" fmla="*/ 23 w 27"/>
                <a:gd name="T1" fmla="*/ 20 h 20"/>
                <a:gd name="T2" fmla="*/ 0 w 27"/>
                <a:gd name="T3" fmla="*/ 13 h 20"/>
                <a:gd name="T4" fmla="*/ 3 w 27"/>
                <a:gd name="T5" fmla="*/ 0 h 20"/>
                <a:gd name="T6" fmla="*/ 27 w 27"/>
                <a:gd name="T7" fmla="*/ 6 h 20"/>
                <a:gd name="T8" fmla="*/ 23 w 27"/>
                <a:gd name="T9" fmla="*/ 20 h 20"/>
              </a:gdLst>
              <a:ahLst/>
              <a:cxnLst>
                <a:cxn ang="0">
                  <a:pos x="T0" y="T1"/>
                </a:cxn>
                <a:cxn ang="0">
                  <a:pos x="T2" y="T3"/>
                </a:cxn>
                <a:cxn ang="0">
                  <a:pos x="T4" y="T5"/>
                </a:cxn>
                <a:cxn ang="0">
                  <a:pos x="T6" y="T7"/>
                </a:cxn>
                <a:cxn ang="0">
                  <a:pos x="T8" y="T9"/>
                </a:cxn>
              </a:cxnLst>
              <a:rect l="0" t="0" r="r" b="b"/>
              <a:pathLst>
                <a:path w="27" h="20">
                  <a:moveTo>
                    <a:pt x="23" y="20"/>
                  </a:moveTo>
                  <a:lnTo>
                    <a:pt x="0" y="13"/>
                  </a:lnTo>
                  <a:lnTo>
                    <a:pt x="3" y="0"/>
                  </a:lnTo>
                  <a:lnTo>
                    <a:pt x="27" y="6"/>
                  </a:lnTo>
                  <a:lnTo>
                    <a:pt x="23"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3" name="Freeform 164">
              <a:extLst>
                <a:ext uri="{FF2B5EF4-FFF2-40B4-BE49-F238E27FC236}">
                  <a16:creationId xmlns:a16="http://schemas.microsoft.com/office/drawing/2014/main" id="{CF366768-A22E-4A1F-83B6-909247D0F4D8}"/>
                </a:ext>
              </a:extLst>
            </p:cNvPr>
            <p:cNvSpPr>
              <a:spLocks/>
            </p:cNvSpPr>
            <p:nvPr/>
          </p:nvSpPr>
          <p:spPr bwMode="auto">
            <a:xfrm>
              <a:off x="9126538" y="4256088"/>
              <a:ext cx="80962" cy="79375"/>
            </a:xfrm>
            <a:custGeom>
              <a:avLst/>
              <a:gdLst>
                <a:gd name="T0" fmla="*/ 4 w 55"/>
                <a:gd name="T1" fmla="*/ 21 h 54"/>
                <a:gd name="T2" fmla="*/ 34 w 55"/>
                <a:gd name="T3" fmla="*/ 3 h 54"/>
                <a:gd name="T4" fmla="*/ 52 w 55"/>
                <a:gd name="T5" fmla="*/ 33 h 54"/>
                <a:gd name="T6" fmla="*/ 22 w 55"/>
                <a:gd name="T7" fmla="*/ 51 h 54"/>
                <a:gd name="T8" fmla="*/ 4 w 55"/>
                <a:gd name="T9" fmla="*/ 21 h 54"/>
              </a:gdLst>
              <a:ahLst/>
              <a:cxnLst>
                <a:cxn ang="0">
                  <a:pos x="T0" y="T1"/>
                </a:cxn>
                <a:cxn ang="0">
                  <a:pos x="T2" y="T3"/>
                </a:cxn>
                <a:cxn ang="0">
                  <a:pos x="T4" y="T5"/>
                </a:cxn>
                <a:cxn ang="0">
                  <a:pos x="T6" y="T7"/>
                </a:cxn>
                <a:cxn ang="0">
                  <a:pos x="T8" y="T9"/>
                </a:cxn>
              </a:cxnLst>
              <a:rect l="0" t="0" r="r" b="b"/>
              <a:pathLst>
                <a:path w="55" h="54">
                  <a:moveTo>
                    <a:pt x="4" y="21"/>
                  </a:moveTo>
                  <a:cubicBezTo>
                    <a:pt x="7" y="8"/>
                    <a:pt x="21" y="0"/>
                    <a:pt x="34" y="3"/>
                  </a:cubicBezTo>
                  <a:cubicBezTo>
                    <a:pt x="47" y="6"/>
                    <a:pt x="55" y="20"/>
                    <a:pt x="52" y="33"/>
                  </a:cubicBezTo>
                  <a:cubicBezTo>
                    <a:pt x="48" y="46"/>
                    <a:pt x="35" y="54"/>
                    <a:pt x="22" y="51"/>
                  </a:cubicBezTo>
                  <a:cubicBezTo>
                    <a:pt x="8" y="48"/>
                    <a:pt x="0" y="34"/>
                    <a:pt x="4" y="21"/>
                  </a:cubicBezTo>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4" name="Freeform 165">
              <a:extLst>
                <a:ext uri="{FF2B5EF4-FFF2-40B4-BE49-F238E27FC236}">
                  <a16:creationId xmlns:a16="http://schemas.microsoft.com/office/drawing/2014/main" id="{CA87B6EB-1D0C-475B-8A08-87F1379E4492}"/>
                </a:ext>
              </a:extLst>
            </p:cNvPr>
            <p:cNvSpPr>
              <a:spLocks/>
            </p:cNvSpPr>
            <p:nvPr/>
          </p:nvSpPr>
          <p:spPr bwMode="auto">
            <a:xfrm>
              <a:off x="9180513" y="4275138"/>
              <a:ext cx="14287" cy="12700"/>
            </a:xfrm>
            <a:custGeom>
              <a:avLst/>
              <a:gdLst>
                <a:gd name="T0" fmla="*/ 0 w 9"/>
                <a:gd name="T1" fmla="*/ 4 h 9"/>
                <a:gd name="T2" fmla="*/ 6 w 9"/>
                <a:gd name="T3" fmla="*/ 0 h 9"/>
                <a:gd name="T4" fmla="*/ 9 w 9"/>
                <a:gd name="T5" fmla="*/ 6 h 9"/>
                <a:gd name="T6" fmla="*/ 3 w 9"/>
                <a:gd name="T7" fmla="*/ 9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1" y="1"/>
                    <a:pt x="3" y="0"/>
                    <a:pt x="6" y="0"/>
                  </a:cubicBezTo>
                  <a:cubicBezTo>
                    <a:pt x="8" y="1"/>
                    <a:pt x="9" y="3"/>
                    <a:pt x="9" y="6"/>
                  </a:cubicBezTo>
                  <a:cubicBezTo>
                    <a:pt x="8" y="8"/>
                    <a:pt x="6" y="9"/>
                    <a:pt x="3" y="9"/>
                  </a:cubicBezTo>
                  <a:cubicBezTo>
                    <a:pt x="1" y="8"/>
                    <a:pt x="0" y="6"/>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5" name="Freeform 166">
              <a:extLst>
                <a:ext uri="{FF2B5EF4-FFF2-40B4-BE49-F238E27FC236}">
                  <a16:creationId xmlns:a16="http://schemas.microsoft.com/office/drawing/2014/main" id="{9ACFCB7B-2112-4DA6-A098-29BAD960AE3E}"/>
                </a:ext>
              </a:extLst>
            </p:cNvPr>
            <p:cNvSpPr>
              <a:spLocks noEditPoints="1"/>
            </p:cNvSpPr>
            <p:nvPr/>
          </p:nvSpPr>
          <p:spPr bwMode="auto">
            <a:xfrm>
              <a:off x="9028113" y="4192588"/>
              <a:ext cx="12700" cy="22225"/>
            </a:xfrm>
            <a:custGeom>
              <a:avLst/>
              <a:gdLst>
                <a:gd name="T0" fmla="*/ 8 w 8"/>
                <a:gd name="T1" fmla="*/ 0 h 15"/>
                <a:gd name="T2" fmla="*/ 2 w 8"/>
                <a:gd name="T3" fmla="*/ 5 h 15"/>
                <a:gd name="T4" fmla="*/ 0 w 8"/>
                <a:gd name="T5" fmla="*/ 15 h 15"/>
                <a:gd name="T6" fmla="*/ 0 w 8"/>
                <a:gd name="T7" fmla="*/ 15 h 15"/>
                <a:gd name="T8" fmla="*/ 2 w 8"/>
                <a:gd name="T9" fmla="*/ 5 h 15"/>
                <a:gd name="T10" fmla="*/ 8 w 8"/>
                <a:gd name="T11" fmla="*/ 0 h 15"/>
                <a:gd name="T12" fmla="*/ 8 w 8"/>
                <a:gd name="T13" fmla="*/ 0 h 15"/>
                <a:gd name="T14" fmla="*/ 8 w 8"/>
                <a:gd name="T15" fmla="*/ 0 h 15"/>
                <a:gd name="T16" fmla="*/ 8 w 8"/>
                <a:gd name="T17" fmla="*/ 0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5" y="0"/>
                    <a:pt x="3" y="2"/>
                    <a:pt x="2" y="5"/>
                  </a:cubicBezTo>
                  <a:cubicBezTo>
                    <a:pt x="0" y="15"/>
                    <a:pt x="0" y="15"/>
                    <a:pt x="0" y="15"/>
                  </a:cubicBezTo>
                  <a:cubicBezTo>
                    <a:pt x="0" y="15"/>
                    <a:pt x="0" y="15"/>
                    <a:pt x="0" y="15"/>
                  </a:cubicBezTo>
                  <a:cubicBezTo>
                    <a:pt x="2" y="5"/>
                    <a:pt x="2" y="5"/>
                    <a:pt x="2" y="5"/>
                  </a:cubicBezTo>
                  <a:cubicBezTo>
                    <a:pt x="3" y="2"/>
                    <a:pt x="5" y="0"/>
                    <a:pt x="8" y="0"/>
                  </a:cubicBezTo>
                  <a:moveTo>
                    <a:pt x="8" y="0"/>
                  </a:moveTo>
                  <a:cubicBezTo>
                    <a:pt x="8" y="0"/>
                    <a:pt x="8" y="0"/>
                    <a:pt x="8" y="0"/>
                  </a:cubicBezTo>
                  <a:cubicBezTo>
                    <a:pt x="8" y="0"/>
                    <a:pt x="8" y="0"/>
                    <a:pt x="8" y="0"/>
                  </a:cubicBezTo>
                  <a:cubicBezTo>
                    <a:pt x="8" y="0"/>
                    <a:pt x="8" y="0"/>
                    <a:pt x="8"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6" name="Freeform 167">
              <a:extLst>
                <a:ext uri="{FF2B5EF4-FFF2-40B4-BE49-F238E27FC236}">
                  <a16:creationId xmlns:a16="http://schemas.microsoft.com/office/drawing/2014/main" id="{79E560A2-1579-439E-B3B2-1D529126C2D7}"/>
                </a:ext>
              </a:extLst>
            </p:cNvPr>
            <p:cNvSpPr>
              <a:spLocks/>
            </p:cNvSpPr>
            <p:nvPr/>
          </p:nvSpPr>
          <p:spPr bwMode="auto">
            <a:xfrm>
              <a:off x="9234488" y="43830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7" name="Freeform 168">
              <a:extLst>
                <a:ext uri="{FF2B5EF4-FFF2-40B4-BE49-F238E27FC236}">
                  <a16:creationId xmlns:a16="http://schemas.microsoft.com/office/drawing/2014/main" id="{B93B0BEE-6456-4236-AF8D-E89D33B52429}"/>
                </a:ext>
              </a:extLst>
            </p:cNvPr>
            <p:cNvSpPr>
              <a:spLocks noEditPoints="1"/>
            </p:cNvSpPr>
            <p:nvPr/>
          </p:nvSpPr>
          <p:spPr bwMode="auto">
            <a:xfrm>
              <a:off x="9002713" y="4192588"/>
              <a:ext cx="233362" cy="190500"/>
            </a:xfrm>
            <a:custGeom>
              <a:avLst/>
              <a:gdLst>
                <a:gd name="T0" fmla="*/ 62 w 158"/>
                <a:gd name="T1" fmla="*/ 39 h 130"/>
                <a:gd name="T2" fmla="*/ 37 w 158"/>
                <a:gd name="T3" fmla="*/ 32 h 130"/>
                <a:gd name="T4" fmla="*/ 40 w 158"/>
                <a:gd name="T5" fmla="*/ 18 h 130"/>
                <a:gd name="T6" fmla="*/ 66 w 158"/>
                <a:gd name="T7" fmla="*/ 24 h 130"/>
                <a:gd name="T8" fmla="*/ 62 w 158"/>
                <a:gd name="T9" fmla="*/ 39 h 130"/>
                <a:gd name="T10" fmla="*/ 26 w 158"/>
                <a:gd name="T11" fmla="*/ 0 h 130"/>
                <a:gd name="T12" fmla="*/ 26 w 158"/>
                <a:gd name="T13" fmla="*/ 0 h 130"/>
                <a:gd name="T14" fmla="*/ 20 w 158"/>
                <a:gd name="T15" fmla="*/ 5 h 130"/>
                <a:gd name="T16" fmla="*/ 18 w 158"/>
                <a:gd name="T17" fmla="*/ 15 h 130"/>
                <a:gd name="T18" fmla="*/ 17 w 158"/>
                <a:gd name="T19" fmla="*/ 17 h 130"/>
                <a:gd name="T20" fmla="*/ 1 w 158"/>
                <a:gd name="T21" fmla="*/ 87 h 130"/>
                <a:gd name="T22" fmla="*/ 0 w 158"/>
                <a:gd name="T23" fmla="*/ 88 h 130"/>
                <a:gd name="T24" fmla="*/ 5 w 158"/>
                <a:gd name="T25" fmla="*/ 94 h 130"/>
                <a:gd name="T26" fmla="*/ 157 w 158"/>
                <a:gd name="T27" fmla="*/ 130 h 130"/>
                <a:gd name="T28" fmla="*/ 157 w 158"/>
                <a:gd name="T29" fmla="*/ 130 h 130"/>
                <a:gd name="T30" fmla="*/ 157 w 158"/>
                <a:gd name="T31" fmla="*/ 130 h 130"/>
                <a:gd name="T32" fmla="*/ 158 w 158"/>
                <a:gd name="T33" fmla="*/ 130 h 130"/>
                <a:gd name="T34" fmla="*/ 158 w 158"/>
                <a:gd name="T35" fmla="*/ 130 h 130"/>
                <a:gd name="T36" fmla="*/ 136 w 158"/>
                <a:gd name="T37" fmla="*/ 102 h 130"/>
                <a:gd name="T38" fmla="*/ 112 w 158"/>
                <a:gd name="T39" fmla="*/ 110 h 130"/>
                <a:gd name="T40" fmla="*/ 102 w 158"/>
                <a:gd name="T41" fmla="*/ 109 h 130"/>
                <a:gd name="T42" fmla="*/ 73 w 158"/>
                <a:gd name="T43" fmla="*/ 60 h 130"/>
                <a:gd name="T44" fmla="*/ 88 w 158"/>
                <a:gd name="T45" fmla="*/ 38 h 130"/>
                <a:gd name="T46" fmla="*/ 66 w 158"/>
                <a:gd name="T47" fmla="*/ 10 h 130"/>
                <a:gd name="T48" fmla="*/ 28 w 158"/>
                <a:gd name="T49" fmla="*/ 0 h 130"/>
                <a:gd name="T50" fmla="*/ 28 w 158"/>
                <a:gd name="T51" fmla="*/ 0 h 130"/>
                <a:gd name="T52" fmla="*/ 26 w 158"/>
                <a:gd name="T53" fmla="*/ 0 h 130"/>
                <a:gd name="T54" fmla="*/ 26 w 15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30">
                  <a:moveTo>
                    <a:pt x="62" y="39"/>
                  </a:moveTo>
                  <a:cubicBezTo>
                    <a:pt x="37" y="32"/>
                    <a:pt x="37" y="32"/>
                    <a:pt x="37" y="32"/>
                  </a:cubicBezTo>
                  <a:cubicBezTo>
                    <a:pt x="40" y="18"/>
                    <a:pt x="40" y="18"/>
                    <a:pt x="40" y="18"/>
                  </a:cubicBezTo>
                  <a:cubicBezTo>
                    <a:pt x="66" y="24"/>
                    <a:pt x="66" y="24"/>
                    <a:pt x="66" y="24"/>
                  </a:cubicBezTo>
                  <a:cubicBezTo>
                    <a:pt x="62" y="39"/>
                    <a:pt x="62" y="39"/>
                    <a:pt x="62" y="39"/>
                  </a:cubicBezTo>
                  <a:moveTo>
                    <a:pt x="26" y="0"/>
                  </a:moveTo>
                  <a:cubicBezTo>
                    <a:pt x="26" y="0"/>
                    <a:pt x="26" y="0"/>
                    <a:pt x="26" y="0"/>
                  </a:cubicBezTo>
                  <a:cubicBezTo>
                    <a:pt x="23" y="0"/>
                    <a:pt x="21" y="2"/>
                    <a:pt x="20" y="5"/>
                  </a:cubicBezTo>
                  <a:cubicBezTo>
                    <a:pt x="18" y="15"/>
                    <a:pt x="18" y="15"/>
                    <a:pt x="18" y="15"/>
                  </a:cubicBezTo>
                  <a:cubicBezTo>
                    <a:pt x="17" y="17"/>
                    <a:pt x="17" y="17"/>
                    <a:pt x="17" y="17"/>
                  </a:cubicBezTo>
                  <a:cubicBezTo>
                    <a:pt x="1" y="87"/>
                    <a:pt x="1" y="87"/>
                    <a:pt x="1" y="87"/>
                  </a:cubicBezTo>
                  <a:cubicBezTo>
                    <a:pt x="1" y="87"/>
                    <a:pt x="0" y="88"/>
                    <a:pt x="0" y="88"/>
                  </a:cubicBezTo>
                  <a:cubicBezTo>
                    <a:pt x="0" y="91"/>
                    <a:pt x="2" y="93"/>
                    <a:pt x="5" y="94"/>
                  </a:cubicBezTo>
                  <a:cubicBezTo>
                    <a:pt x="157" y="130"/>
                    <a:pt x="157" y="130"/>
                    <a:pt x="157" y="130"/>
                  </a:cubicBezTo>
                  <a:cubicBezTo>
                    <a:pt x="157" y="130"/>
                    <a:pt x="157" y="130"/>
                    <a:pt x="157" y="130"/>
                  </a:cubicBezTo>
                  <a:cubicBezTo>
                    <a:pt x="157" y="130"/>
                    <a:pt x="157" y="130"/>
                    <a:pt x="157" y="130"/>
                  </a:cubicBezTo>
                  <a:cubicBezTo>
                    <a:pt x="157" y="130"/>
                    <a:pt x="158" y="130"/>
                    <a:pt x="158" y="130"/>
                  </a:cubicBezTo>
                  <a:cubicBezTo>
                    <a:pt x="158" y="130"/>
                    <a:pt x="158" y="130"/>
                    <a:pt x="158" y="130"/>
                  </a:cubicBezTo>
                  <a:cubicBezTo>
                    <a:pt x="136" y="102"/>
                    <a:pt x="136" y="102"/>
                    <a:pt x="136" y="102"/>
                  </a:cubicBezTo>
                  <a:cubicBezTo>
                    <a:pt x="129" y="107"/>
                    <a:pt x="121" y="110"/>
                    <a:pt x="112" y="110"/>
                  </a:cubicBezTo>
                  <a:cubicBezTo>
                    <a:pt x="108" y="110"/>
                    <a:pt x="105" y="110"/>
                    <a:pt x="102" y="109"/>
                  </a:cubicBezTo>
                  <a:cubicBezTo>
                    <a:pt x="80" y="104"/>
                    <a:pt x="67" y="82"/>
                    <a:pt x="73" y="60"/>
                  </a:cubicBezTo>
                  <a:cubicBezTo>
                    <a:pt x="75" y="51"/>
                    <a:pt x="80" y="43"/>
                    <a:pt x="88" y="38"/>
                  </a:cubicBezTo>
                  <a:cubicBezTo>
                    <a:pt x="66" y="10"/>
                    <a:pt x="66" y="10"/>
                    <a:pt x="66" y="10"/>
                  </a:cubicBezTo>
                  <a:cubicBezTo>
                    <a:pt x="28" y="0"/>
                    <a:pt x="28" y="0"/>
                    <a:pt x="28" y="0"/>
                  </a:cubicBezTo>
                  <a:cubicBezTo>
                    <a:pt x="28" y="0"/>
                    <a:pt x="28" y="0"/>
                    <a:pt x="28" y="0"/>
                  </a:cubicBezTo>
                  <a:cubicBezTo>
                    <a:pt x="27" y="0"/>
                    <a:pt x="27" y="0"/>
                    <a:pt x="26" y="0"/>
                  </a:cubicBezTo>
                  <a:cubicBezTo>
                    <a:pt x="26" y="0"/>
                    <a:pt x="26" y="0"/>
                    <a:pt x="26"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8" name="Freeform 169">
              <a:extLst>
                <a:ext uri="{FF2B5EF4-FFF2-40B4-BE49-F238E27FC236}">
                  <a16:creationId xmlns:a16="http://schemas.microsoft.com/office/drawing/2014/main" id="{54D6FE4E-AFA6-4125-9BF2-A2C41F9E4291}"/>
                </a:ext>
              </a:extLst>
            </p:cNvPr>
            <p:cNvSpPr>
              <a:spLocks/>
            </p:cNvSpPr>
            <p:nvPr/>
          </p:nvSpPr>
          <p:spPr bwMode="auto">
            <a:xfrm>
              <a:off x="9101138" y="4248150"/>
              <a:ext cx="101600" cy="106362"/>
            </a:xfrm>
            <a:custGeom>
              <a:avLst/>
              <a:gdLst>
                <a:gd name="T0" fmla="*/ 21 w 69"/>
                <a:gd name="T1" fmla="*/ 0 h 72"/>
                <a:gd name="T2" fmla="*/ 6 w 69"/>
                <a:gd name="T3" fmla="*/ 22 h 72"/>
                <a:gd name="T4" fmla="*/ 35 w 69"/>
                <a:gd name="T5" fmla="*/ 71 h 72"/>
                <a:gd name="T6" fmla="*/ 45 w 69"/>
                <a:gd name="T7" fmla="*/ 72 h 72"/>
                <a:gd name="T8" fmla="*/ 69 w 69"/>
                <a:gd name="T9" fmla="*/ 64 h 72"/>
                <a:gd name="T10" fmla="*/ 67 w 69"/>
                <a:gd name="T11" fmla="*/ 60 h 72"/>
                <a:gd name="T12" fmla="*/ 45 w 69"/>
                <a:gd name="T13" fmla="*/ 68 h 72"/>
                <a:gd name="T14" fmla="*/ 36 w 69"/>
                <a:gd name="T15" fmla="*/ 67 h 72"/>
                <a:gd name="T16" fmla="*/ 10 w 69"/>
                <a:gd name="T17" fmla="*/ 23 h 72"/>
                <a:gd name="T18" fmla="*/ 23 w 69"/>
                <a:gd name="T19" fmla="*/ 3 h 72"/>
                <a:gd name="T20" fmla="*/ 21 w 69"/>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72">
                  <a:moveTo>
                    <a:pt x="21" y="0"/>
                  </a:moveTo>
                  <a:cubicBezTo>
                    <a:pt x="13" y="5"/>
                    <a:pt x="8" y="13"/>
                    <a:pt x="6" y="22"/>
                  </a:cubicBezTo>
                  <a:cubicBezTo>
                    <a:pt x="0" y="44"/>
                    <a:pt x="13" y="66"/>
                    <a:pt x="35" y="71"/>
                  </a:cubicBezTo>
                  <a:cubicBezTo>
                    <a:pt x="38" y="72"/>
                    <a:pt x="41" y="72"/>
                    <a:pt x="45" y="72"/>
                  </a:cubicBezTo>
                  <a:cubicBezTo>
                    <a:pt x="54" y="72"/>
                    <a:pt x="62" y="69"/>
                    <a:pt x="69" y="64"/>
                  </a:cubicBezTo>
                  <a:cubicBezTo>
                    <a:pt x="67" y="60"/>
                    <a:pt x="67" y="60"/>
                    <a:pt x="67" y="60"/>
                  </a:cubicBezTo>
                  <a:cubicBezTo>
                    <a:pt x="61" y="65"/>
                    <a:pt x="53" y="68"/>
                    <a:pt x="45" y="68"/>
                  </a:cubicBezTo>
                  <a:cubicBezTo>
                    <a:pt x="42" y="68"/>
                    <a:pt x="39" y="68"/>
                    <a:pt x="36" y="67"/>
                  </a:cubicBezTo>
                  <a:cubicBezTo>
                    <a:pt x="17" y="62"/>
                    <a:pt x="5" y="42"/>
                    <a:pt x="10" y="23"/>
                  </a:cubicBezTo>
                  <a:cubicBezTo>
                    <a:pt x="12" y="15"/>
                    <a:pt x="17" y="8"/>
                    <a:pt x="23" y="3"/>
                  </a:cubicBezTo>
                  <a:cubicBezTo>
                    <a:pt x="21" y="0"/>
                    <a:pt x="21"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29" name="Freeform 170">
              <a:extLst>
                <a:ext uri="{FF2B5EF4-FFF2-40B4-BE49-F238E27FC236}">
                  <a16:creationId xmlns:a16="http://schemas.microsoft.com/office/drawing/2014/main" id="{C2531F91-1134-4C0E-9B5B-0F8892D3176E}"/>
                </a:ext>
              </a:extLst>
            </p:cNvPr>
            <p:cNvSpPr>
              <a:spLocks/>
            </p:cNvSpPr>
            <p:nvPr/>
          </p:nvSpPr>
          <p:spPr bwMode="auto">
            <a:xfrm>
              <a:off x="9109075" y="4252913"/>
              <a:ext cx="92075" cy="95250"/>
            </a:xfrm>
            <a:custGeom>
              <a:avLst/>
              <a:gdLst>
                <a:gd name="T0" fmla="*/ 18 w 62"/>
                <a:gd name="T1" fmla="*/ 0 h 65"/>
                <a:gd name="T2" fmla="*/ 5 w 62"/>
                <a:gd name="T3" fmla="*/ 20 h 65"/>
                <a:gd name="T4" fmla="*/ 31 w 62"/>
                <a:gd name="T5" fmla="*/ 64 h 65"/>
                <a:gd name="T6" fmla="*/ 40 w 62"/>
                <a:gd name="T7" fmla="*/ 65 h 65"/>
                <a:gd name="T8" fmla="*/ 62 w 62"/>
                <a:gd name="T9" fmla="*/ 57 h 65"/>
                <a:gd name="T10" fmla="*/ 55 w 62"/>
                <a:gd name="T11" fmla="*/ 49 h 65"/>
                <a:gd name="T12" fmla="*/ 40 w 62"/>
                <a:gd name="T13" fmla="*/ 54 h 65"/>
                <a:gd name="T14" fmla="*/ 34 w 62"/>
                <a:gd name="T15" fmla="*/ 53 h 65"/>
                <a:gd name="T16" fmla="*/ 16 w 62"/>
                <a:gd name="T17" fmla="*/ 23 h 65"/>
                <a:gd name="T18" fmla="*/ 25 w 62"/>
                <a:gd name="T19" fmla="*/ 9 h 65"/>
                <a:gd name="T20" fmla="*/ 18 w 62"/>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18" y="0"/>
                  </a:moveTo>
                  <a:cubicBezTo>
                    <a:pt x="12" y="5"/>
                    <a:pt x="7" y="12"/>
                    <a:pt x="5" y="20"/>
                  </a:cubicBezTo>
                  <a:cubicBezTo>
                    <a:pt x="0" y="39"/>
                    <a:pt x="12" y="59"/>
                    <a:pt x="31" y="64"/>
                  </a:cubicBezTo>
                  <a:cubicBezTo>
                    <a:pt x="34" y="65"/>
                    <a:pt x="37" y="65"/>
                    <a:pt x="40" y="65"/>
                  </a:cubicBezTo>
                  <a:cubicBezTo>
                    <a:pt x="48" y="65"/>
                    <a:pt x="56" y="62"/>
                    <a:pt x="62" y="57"/>
                  </a:cubicBezTo>
                  <a:cubicBezTo>
                    <a:pt x="55" y="49"/>
                    <a:pt x="55" y="49"/>
                    <a:pt x="55" y="49"/>
                  </a:cubicBezTo>
                  <a:cubicBezTo>
                    <a:pt x="51" y="52"/>
                    <a:pt x="45" y="54"/>
                    <a:pt x="40" y="54"/>
                  </a:cubicBezTo>
                  <a:cubicBezTo>
                    <a:pt x="38" y="54"/>
                    <a:pt x="36" y="54"/>
                    <a:pt x="34" y="53"/>
                  </a:cubicBezTo>
                  <a:cubicBezTo>
                    <a:pt x="20" y="50"/>
                    <a:pt x="12" y="36"/>
                    <a:pt x="16" y="23"/>
                  </a:cubicBezTo>
                  <a:cubicBezTo>
                    <a:pt x="17" y="17"/>
                    <a:pt x="21" y="12"/>
                    <a:pt x="25" y="9"/>
                  </a:cubicBezTo>
                  <a:cubicBezTo>
                    <a:pt x="18" y="0"/>
                    <a:pt x="18" y="0"/>
                    <a:pt x="18"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0" name="Freeform 171">
              <a:extLst>
                <a:ext uri="{FF2B5EF4-FFF2-40B4-BE49-F238E27FC236}">
                  <a16:creationId xmlns:a16="http://schemas.microsoft.com/office/drawing/2014/main" id="{3118DAF7-4B2E-405E-9379-B3FCB4C63624}"/>
                </a:ext>
              </a:extLst>
            </p:cNvPr>
            <p:cNvSpPr>
              <a:spLocks/>
            </p:cNvSpPr>
            <p:nvPr/>
          </p:nvSpPr>
          <p:spPr bwMode="auto">
            <a:xfrm>
              <a:off x="9056688" y="4217988"/>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close/>
                </a:path>
              </a:pathLst>
            </a:custGeom>
            <a:solidFill>
              <a:srgbClr val="610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1" name="Freeform 172">
              <a:extLst>
                <a:ext uri="{FF2B5EF4-FFF2-40B4-BE49-F238E27FC236}">
                  <a16:creationId xmlns:a16="http://schemas.microsoft.com/office/drawing/2014/main" id="{F91F76AD-26EB-4CEA-8BB7-DD7CD91FDE6C}"/>
                </a:ext>
              </a:extLst>
            </p:cNvPr>
            <p:cNvSpPr>
              <a:spLocks/>
            </p:cNvSpPr>
            <p:nvPr/>
          </p:nvSpPr>
          <p:spPr bwMode="auto">
            <a:xfrm>
              <a:off x="9056688" y="4217988"/>
              <a:ext cx="42862" cy="31750"/>
            </a:xfrm>
            <a:custGeom>
              <a:avLst/>
              <a:gdLst>
                <a:gd name="T0" fmla="*/ 3 w 27"/>
                <a:gd name="T1" fmla="*/ 0 h 20"/>
                <a:gd name="T2" fmla="*/ 0 w 27"/>
                <a:gd name="T3" fmla="*/ 13 h 20"/>
                <a:gd name="T4" fmla="*/ 23 w 27"/>
                <a:gd name="T5" fmla="*/ 20 h 20"/>
                <a:gd name="T6" fmla="*/ 27 w 27"/>
                <a:gd name="T7" fmla="*/ 6 h 20"/>
                <a:gd name="T8" fmla="*/ 3 w 27"/>
                <a:gd name="T9" fmla="*/ 0 h 20"/>
              </a:gdLst>
              <a:ahLst/>
              <a:cxnLst>
                <a:cxn ang="0">
                  <a:pos x="T0" y="T1"/>
                </a:cxn>
                <a:cxn ang="0">
                  <a:pos x="T2" y="T3"/>
                </a:cxn>
                <a:cxn ang="0">
                  <a:pos x="T4" y="T5"/>
                </a:cxn>
                <a:cxn ang="0">
                  <a:pos x="T6" y="T7"/>
                </a:cxn>
                <a:cxn ang="0">
                  <a:pos x="T8" y="T9"/>
                </a:cxn>
              </a:cxnLst>
              <a:rect l="0" t="0" r="r" b="b"/>
              <a:pathLst>
                <a:path w="27" h="20">
                  <a:moveTo>
                    <a:pt x="3" y="0"/>
                  </a:moveTo>
                  <a:lnTo>
                    <a:pt x="0" y="13"/>
                  </a:lnTo>
                  <a:lnTo>
                    <a:pt x="23" y="20"/>
                  </a:lnTo>
                  <a:lnTo>
                    <a:pt x="27"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2" name="Freeform 173">
              <a:extLst>
                <a:ext uri="{FF2B5EF4-FFF2-40B4-BE49-F238E27FC236}">
                  <a16:creationId xmlns:a16="http://schemas.microsoft.com/office/drawing/2014/main" id="{4D0E983E-8C47-4256-8F8F-043D165B5C4C}"/>
                </a:ext>
              </a:extLst>
            </p:cNvPr>
            <p:cNvSpPr>
              <a:spLocks/>
            </p:cNvSpPr>
            <p:nvPr/>
          </p:nvSpPr>
          <p:spPr bwMode="auto">
            <a:xfrm>
              <a:off x="9126538" y="4265613"/>
              <a:ext cx="63500" cy="66675"/>
            </a:xfrm>
            <a:custGeom>
              <a:avLst/>
              <a:gdLst>
                <a:gd name="T0" fmla="*/ 13 w 43"/>
                <a:gd name="T1" fmla="*/ 0 h 45"/>
                <a:gd name="T2" fmla="*/ 4 w 43"/>
                <a:gd name="T3" fmla="*/ 14 h 45"/>
                <a:gd name="T4" fmla="*/ 22 w 43"/>
                <a:gd name="T5" fmla="*/ 44 h 45"/>
                <a:gd name="T6" fmla="*/ 28 w 43"/>
                <a:gd name="T7" fmla="*/ 45 h 45"/>
                <a:gd name="T8" fmla="*/ 43 w 43"/>
                <a:gd name="T9" fmla="*/ 40 h 45"/>
                <a:gd name="T10" fmla="*/ 13 w 43"/>
                <a:gd name="T11" fmla="*/ 0 h 45"/>
              </a:gdLst>
              <a:ahLst/>
              <a:cxnLst>
                <a:cxn ang="0">
                  <a:pos x="T0" y="T1"/>
                </a:cxn>
                <a:cxn ang="0">
                  <a:pos x="T2" y="T3"/>
                </a:cxn>
                <a:cxn ang="0">
                  <a:pos x="T4" y="T5"/>
                </a:cxn>
                <a:cxn ang="0">
                  <a:pos x="T6" y="T7"/>
                </a:cxn>
                <a:cxn ang="0">
                  <a:pos x="T8" y="T9"/>
                </a:cxn>
                <a:cxn ang="0">
                  <a:pos x="T10" y="T11"/>
                </a:cxn>
              </a:cxnLst>
              <a:rect l="0" t="0" r="r" b="b"/>
              <a:pathLst>
                <a:path w="43" h="45">
                  <a:moveTo>
                    <a:pt x="13" y="0"/>
                  </a:moveTo>
                  <a:cubicBezTo>
                    <a:pt x="9" y="3"/>
                    <a:pt x="5" y="8"/>
                    <a:pt x="4" y="14"/>
                  </a:cubicBezTo>
                  <a:cubicBezTo>
                    <a:pt x="0" y="27"/>
                    <a:pt x="8" y="41"/>
                    <a:pt x="22" y="44"/>
                  </a:cubicBezTo>
                  <a:cubicBezTo>
                    <a:pt x="24" y="45"/>
                    <a:pt x="26" y="45"/>
                    <a:pt x="28" y="45"/>
                  </a:cubicBezTo>
                  <a:cubicBezTo>
                    <a:pt x="33" y="45"/>
                    <a:pt x="39" y="43"/>
                    <a:pt x="43" y="40"/>
                  </a:cubicBezTo>
                  <a:cubicBezTo>
                    <a:pt x="13" y="0"/>
                    <a:pt x="13" y="0"/>
                    <a:pt x="13" y="0"/>
                  </a:cubicBezTo>
                </a:path>
              </a:pathLst>
            </a:custGeom>
            <a:solidFill>
              <a:srgbClr val="A10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3" name="Freeform 174">
              <a:extLst>
                <a:ext uri="{FF2B5EF4-FFF2-40B4-BE49-F238E27FC236}">
                  <a16:creationId xmlns:a16="http://schemas.microsoft.com/office/drawing/2014/main" id="{9FADD3E7-0EAA-4CFC-A5AC-A6D26C694BE1}"/>
                </a:ext>
              </a:extLst>
            </p:cNvPr>
            <p:cNvSpPr>
              <a:spLocks/>
            </p:cNvSpPr>
            <p:nvPr/>
          </p:nvSpPr>
          <p:spPr bwMode="auto">
            <a:xfrm>
              <a:off x="8027988" y="3455988"/>
              <a:ext cx="280987" cy="225425"/>
            </a:xfrm>
            <a:custGeom>
              <a:avLst/>
              <a:gdLst>
                <a:gd name="T0" fmla="*/ 188 w 190"/>
                <a:gd name="T1" fmla="*/ 117 h 153"/>
                <a:gd name="T2" fmla="*/ 182 w 190"/>
                <a:gd name="T3" fmla="*/ 44 h 153"/>
                <a:gd name="T4" fmla="*/ 152 w 190"/>
                <a:gd name="T5" fmla="*/ 22 h 153"/>
                <a:gd name="T6" fmla="*/ 124 w 190"/>
                <a:gd name="T7" fmla="*/ 16 h 153"/>
                <a:gd name="T8" fmla="*/ 123 w 190"/>
                <a:gd name="T9" fmla="*/ 16 h 153"/>
                <a:gd name="T10" fmla="*/ 122 w 190"/>
                <a:gd name="T11" fmla="*/ 15 h 153"/>
                <a:gd name="T12" fmla="*/ 94 w 190"/>
                <a:gd name="T13" fmla="*/ 7 h 153"/>
                <a:gd name="T14" fmla="*/ 58 w 190"/>
                <a:gd name="T15" fmla="*/ 10 h 153"/>
                <a:gd name="T16" fmla="*/ 16 w 190"/>
                <a:gd name="T17" fmla="*/ 71 h 153"/>
                <a:gd name="T18" fmla="*/ 22 w 190"/>
                <a:gd name="T19" fmla="*/ 113 h 153"/>
                <a:gd name="T20" fmla="*/ 57 w 190"/>
                <a:gd name="T21" fmla="*/ 88 h 153"/>
                <a:gd name="T22" fmla="*/ 74 w 190"/>
                <a:gd name="T23" fmla="*/ 85 h 153"/>
                <a:gd name="T24" fmla="*/ 101 w 190"/>
                <a:gd name="T25" fmla="*/ 92 h 153"/>
                <a:gd name="T26" fmla="*/ 104 w 190"/>
                <a:gd name="T27" fmla="*/ 93 h 153"/>
                <a:gd name="T28" fmla="*/ 131 w 190"/>
                <a:gd name="T29" fmla="*/ 100 h 153"/>
                <a:gd name="T30" fmla="*/ 143 w 190"/>
                <a:gd name="T31" fmla="*/ 111 h 153"/>
                <a:gd name="T32" fmla="*/ 162 w 190"/>
                <a:gd name="T33" fmla="*/ 151 h 153"/>
                <a:gd name="T34" fmla="*/ 188 w 190"/>
                <a:gd name="T3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53">
                  <a:moveTo>
                    <a:pt x="188" y="117"/>
                  </a:moveTo>
                  <a:cubicBezTo>
                    <a:pt x="190" y="82"/>
                    <a:pt x="183" y="49"/>
                    <a:pt x="182" y="44"/>
                  </a:cubicBezTo>
                  <a:cubicBezTo>
                    <a:pt x="178" y="38"/>
                    <a:pt x="169" y="24"/>
                    <a:pt x="152" y="22"/>
                  </a:cubicBezTo>
                  <a:cubicBezTo>
                    <a:pt x="149" y="23"/>
                    <a:pt x="146" y="22"/>
                    <a:pt x="124" y="16"/>
                  </a:cubicBezTo>
                  <a:cubicBezTo>
                    <a:pt x="124" y="16"/>
                    <a:pt x="124" y="16"/>
                    <a:pt x="123" y="16"/>
                  </a:cubicBezTo>
                  <a:cubicBezTo>
                    <a:pt x="123" y="15"/>
                    <a:pt x="122" y="15"/>
                    <a:pt x="122" y="15"/>
                  </a:cubicBezTo>
                  <a:cubicBezTo>
                    <a:pt x="100" y="9"/>
                    <a:pt x="97" y="9"/>
                    <a:pt x="94" y="7"/>
                  </a:cubicBezTo>
                  <a:cubicBezTo>
                    <a:pt x="79" y="0"/>
                    <a:pt x="64" y="7"/>
                    <a:pt x="58" y="10"/>
                  </a:cubicBezTo>
                  <a:cubicBezTo>
                    <a:pt x="54" y="14"/>
                    <a:pt x="31" y="39"/>
                    <a:pt x="16" y="71"/>
                  </a:cubicBezTo>
                  <a:cubicBezTo>
                    <a:pt x="0" y="103"/>
                    <a:pt x="22" y="113"/>
                    <a:pt x="22" y="113"/>
                  </a:cubicBezTo>
                  <a:cubicBezTo>
                    <a:pt x="33" y="116"/>
                    <a:pt x="51" y="95"/>
                    <a:pt x="57" y="88"/>
                  </a:cubicBezTo>
                  <a:cubicBezTo>
                    <a:pt x="64" y="82"/>
                    <a:pt x="74" y="85"/>
                    <a:pt x="74" y="85"/>
                  </a:cubicBezTo>
                  <a:cubicBezTo>
                    <a:pt x="101" y="92"/>
                    <a:pt x="101" y="92"/>
                    <a:pt x="101" y="92"/>
                  </a:cubicBezTo>
                  <a:cubicBezTo>
                    <a:pt x="104" y="93"/>
                    <a:pt x="104" y="93"/>
                    <a:pt x="104" y="93"/>
                  </a:cubicBezTo>
                  <a:cubicBezTo>
                    <a:pt x="131" y="100"/>
                    <a:pt x="131" y="100"/>
                    <a:pt x="131" y="100"/>
                  </a:cubicBezTo>
                  <a:cubicBezTo>
                    <a:pt x="131" y="100"/>
                    <a:pt x="141" y="102"/>
                    <a:pt x="143" y="111"/>
                  </a:cubicBezTo>
                  <a:cubicBezTo>
                    <a:pt x="146" y="121"/>
                    <a:pt x="150" y="148"/>
                    <a:pt x="162" y="151"/>
                  </a:cubicBezTo>
                  <a:cubicBezTo>
                    <a:pt x="162" y="151"/>
                    <a:pt x="185" y="153"/>
                    <a:pt x="188" y="117"/>
                  </a:cubicBezTo>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4" name="Freeform 175">
              <a:extLst>
                <a:ext uri="{FF2B5EF4-FFF2-40B4-BE49-F238E27FC236}">
                  <a16:creationId xmlns:a16="http://schemas.microsoft.com/office/drawing/2014/main" id="{DFC81094-D5D5-4001-8C1D-050521907DB4}"/>
                </a:ext>
              </a:extLst>
            </p:cNvPr>
            <p:cNvSpPr>
              <a:spLocks/>
            </p:cNvSpPr>
            <p:nvPr/>
          </p:nvSpPr>
          <p:spPr bwMode="auto">
            <a:xfrm>
              <a:off x="8123238" y="3475038"/>
              <a:ext cx="36512" cy="36512"/>
            </a:xfrm>
            <a:custGeom>
              <a:avLst/>
              <a:gdLst>
                <a:gd name="T0" fmla="*/ 23 w 25"/>
                <a:gd name="T1" fmla="*/ 16 h 25"/>
                <a:gd name="T2" fmla="*/ 10 w 25"/>
                <a:gd name="T3" fmla="*/ 23 h 25"/>
                <a:gd name="T4" fmla="*/ 2 w 25"/>
                <a:gd name="T5" fmla="*/ 10 h 25"/>
                <a:gd name="T6" fmla="*/ 15 w 25"/>
                <a:gd name="T7" fmla="*/ 2 h 25"/>
                <a:gd name="T8" fmla="*/ 23 w 25"/>
                <a:gd name="T9" fmla="*/ 16 h 25"/>
              </a:gdLst>
              <a:ahLst/>
              <a:cxnLst>
                <a:cxn ang="0">
                  <a:pos x="T0" y="T1"/>
                </a:cxn>
                <a:cxn ang="0">
                  <a:pos x="T2" y="T3"/>
                </a:cxn>
                <a:cxn ang="0">
                  <a:pos x="T4" y="T5"/>
                </a:cxn>
                <a:cxn ang="0">
                  <a:pos x="T6" y="T7"/>
                </a:cxn>
                <a:cxn ang="0">
                  <a:pos x="T8" y="T9"/>
                </a:cxn>
              </a:cxnLst>
              <a:rect l="0" t="0" r="r" b="b"/>
              <a:pathLst>
                <a:path w="25" h="25">
                  <a:moveTo>
                    <a:pt x="23" y="16"/>
                  </a:moveTo>
                  <a:cubicBezTo>
                    <a:pt x="22" y="21"/>
                    <a:pt x="16" y="25"/>
                    <a:pt x="10" y="23"/>
                  </a:cubicBezTo>
                  <a:cubicBezTo>
                    <a:pt x="4" y="22"/>
                    <a:pt x="0" y="16"/>
                    <a:pt x="2" y="10"/>
                  </a:cubicBezTo>
                  <a:cubicBezTo>
                    <a:pt x="4" y="4"/>
                    <a:pt x="10" y="0"/>
                    <a:pt x="15" y="2"/>
                  </a:cubicBezTo>
                  <a:cubicBezTo>
                    <a:pt x="21" y="4"/>
                    <a:pt x="25" y="10"/>
                    <a:pt x="23" y="16"/>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5" name="Freeform 176">
              <a:extLst>
                <a:ext uri="{FF2B5EF4-FFF2-40B4-BE49-F238E27FC236}">
                  <a16:creationId xmlns:a16="http://schemas.microsoft.com/office/drawing/2014/main" id="{7E148C61-8ACC-4E5F-9096-0B95147A2830}"/>
                </a:ext>
              </a:extLst>
            </p:cNvPr>
            <p:cNvSpPr>
              <a:spLocks/>
            </p:cNvSpPr>
            <p:nvPr/>
          </p:nvSpPr>
          <p:spPr bwMode="auto">
            <a:xfrm>
              <a:off x="8199438" y="3535363"/>
              <a:ext cx="36512" cy="34925"/>
            </a:xfrm>
            <a:custGeom>
              <a:avLst/>
              <a:gdLst>
                <a:gd name="T0" fmla="*/ 23 w 24"/>
                <a:gd name="T1" fmla="*/ 15 h 24"/>
                <a:gd name="T2" fmla="*/ 9 w 24"/>
                <a:gd name="T3" fmla="*/ 23 h 24"/>
                <a:gd name="T4" fmla="*/ 2 w 24"/>
                <a:gd name="T5" fmla="*/ 9 h 24"/>
                <a:gd name="T6" fmla="*/ 15 w 24"/>
                <a:gd name="T7" fmla="*/ 1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9" y="23"/>
                  </a:cubicBezTo>
                  <a:cubicBezTo>
                    <a:pt x="3" y="21"/>
                    <a:pt x="0" y="15"/>
                    <a:pt x="2" y="9"/>
                  </a:cubicBezTo>
                  <a:cubicBezTo>
                    <a:pt x="3" y="3"/>
                    <a:pt x="9" y="0"/>
                    <a:pt x="15" y="1"/>
                  </a:cubicBezTo>
                  <a:cubicBezTo>
                    <a:pt x="21" y="3"/>
                    <a:pt x="24" y="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6" name="Freeform 177">
              <a:extLst>
                <a:ext uri="{FF2B5EF4-FFF2-40B4-BE49-F238E27FC236}">
                  <a16:creationId xmlns:a16="http://schemas.microsoft.com/office/drawing/2014/main" id="{E8E4B2FF-3C8E-4BD9-B18D-97CDE02DF3F2}"/>
                </a:ext>
              </a:extLst>
            </p:cNvPr>
            <p:cNvSpPr>
              <a:spLocks/>
            </p:cNvSpPr>
            <p:nvPr/>
          </p:nvSpPr>
          <p:spPr bwMode="auto">
            <a:xfrm>
              <a:off x="8250238" y="3502025"/>
              <a:ext cx="15875" cy="15875"/>
            </a:xfrm>
            <a:custGeom>
              <a:avLst/>
              <a:gdLst>
                <a:gd name="T0" fmla="*/ 4 w 11"/>
                <a:gd name="T1" fmla="*/ 11 h 11"/>
                <a:gd name="T2" fmla="*/ 11 w 11"/>
                <a:gd name="T3" fmla="*/ 7 h 11"/>
                <a:gd name="T4" fmla="*/ 7 w 11"/>
                <a:gd name="T5" fmla="*/ 1 h 11"/>
                <a:gd name="T6" fmla="*/ 0 w 11"/>
                <a:gd name="T7" fmla="*/ 4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7" y="11"/>
                    <a:pt x="10" y="10"/>
                    <a:pt x="11" y="7"/>
                  </a:cubicBezTo>
                  <a:cubicBezTo>
                    <a:pt x="11" y="4"/>
                    <a:pt x="10" y="1"/>
                    <a:pt x="7" y="1"/>
                  </a:cubicBezTo>
                  <a:cubicBezTo>
                    <a:pt x="4" y="0"/>
                    <a:pt x="1" y="1"/>
                    <a:pt x="0" y="4"/>
                  </a:cubicBezTo>
                  <a:cubicBezTo>
                    <a:pt x="0" y="7"/>
                    <a:pt x="1" y="10"/>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7" name="Freeform 178">
              <a:extLst>
                <a:ext uri="{FF2B5EF4-FFF2-40B4-BE49-F238E27FC236}">
                  <a16:creationId xmlns:a16="http://schemas.microsoft.com/office/drawing/2014/main" id="{21BB8E93-6F01-4987-8CA5-5E5630EDAA88}"/>
                </a:ext>
              </a:extLst>
            </p:cNvPr>
            <p:cNvSpPr>
              <a:spLocks/>
            </p:cNvSpPr>
            <p:nvPr/>
          </p:nvSpPr>
          <p:spPr bwMode="auto">
            <a:xfrm>
              <a:off x="8239125" y="3533775"/>
              <a:ext cx="19050" cy="15875"/>
            </a:xfrm>
            <a:custGeom>
              <a:avLst/>
              <a:gdLst>
                <a:gd name="T0" fmla="*/ 4 w 12"/>
                <a:gd name="T1" fmla="*/ 11 h 11"/>
                <a:gd name="T2" fmla="*/ 11 w 12"/>
                <a:gd name="T3" fmla="*/ 7 h 11"/>
                <a:gd name="T4" fmla="*/ 7 w 12"/>
                <a:gd name="T5" fmla="*/ 1 h 11"/>
                <a:gd name="T6" fmla="*/ 1 w 12"/>
                <a:gd name="T7" fmla="*/ 4 h 11"/>
                <a:gd name="T8" fmla="*/ 4 w 12"/>
                <a:gd name="T9" fmla="*/ 11 h 11"/>
              </a:gdLst>
              <a:ahLst/>
              <a:cxnLst>
                <a:cxn ang="0">
                  <a:pos x="T0" y="T1"/>
                </a:cxn>
                <a:cxn ang="0">
                  <a:pos x="T2" y="T3"/>
                </a:cxn>
                <a:cxn ang="0">
                  <a:pos x="T4" y="T5"/>
                </a:cxn>
                <a:cxn ang="0">
                  <a:pos x="T6" y="T7"/>
                </a:cxn>
                <a:cxn ang="0">
                  <a:pos x="T8" y="T9"/>
                </a:cxn>
              </a:cxnLst>
              <a:rect l="0" t="0" r="r" b="b"/>
              <a:pathLst>
                <a:path w="12" h="11">
                  <a:moveTo>
                    <a:pt x="4" y="11"/>
                  </a:moveTo>
                  <a:cubicBezTo>
                    <a:pt x="7" y="11"/>
                    <a:pt x="10" y="10"/>
                    <a:pt x="11" y="7"/>
                  </a:cubicBezTo>
                  <a:cubicBezTo>
                    <a:pt x="12" y="4"/>
                    <a:pt x="10" y="1"/>
                    <a:pt x="7" y="1"/>
                  </a:cubicBezTo>
                  <a:cubicBezTo>
                    <a:pt x="5" y="0"/>
                    <a:pt x="2" y="1"/>
                    <a:pt x="1" y="4"/>
                  </a:cubicBezTo>
                  <a:cubicBezTo>
                    <a:pt x="0" y="7"/>
                    <a:pt x="2" y="10"/>
                    <a:pt x="4" y="11"/>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8" name="Freeform 179">
              <a:extLst>
                <a:ext uri="{FF2B5EF4-FFF2-40B4-BE49-F238E27FC236}">
                  <a16:creationId xmlns:a16="http://schemas.microsoft.com/office/drawing/2014/main" id="{FED7D627-658B-4C84-AA5E-B0D3BA42CE19}"/>
                </a:ext>
              </a:extLst>
            </p:cNvPr>
            <p:cNvSpPr>
              <a:spLocks/>
            </p:cNvSpPr>
            <p:nvPr/>
          </p:nvSpPr>
          <p:spPr bwMode="auto">
            <a:xfrm>
              <a:off x="8228013" y="3511550"/>
              <a:ext cx="17462" cy="17462"/>
            </a:xfrm>
            <a:custGeom>
              <a:avLst/>
              <a:gdLst>
                <a:gd name="T0" fmla="*/ 11 w 12"/>
                <a:gd name="T1" fmla="*/ 8 h 12"/>
                <a:gd name="T2" fmla="*/ 8 w 12"/>
                <a:gd name="T3" fmla="*/ 1 h 12"/>
                <a:gd name="T4" fmla="*/ 1 w 12"/>
                <a:gd name="T5" fmla="*/ 5 h 12"/>
                <a:gd name="T6" fmla="*/ 5 w 12"/>
                <a:gd name="T7" fmla="*/ 1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2" y="5"/>
                    <a:pt x="10" y="2"/>
                    <a:pt x="8" y="1"/>
                  </a:cubicBezTo>
                  <a:cubicBezTo>
                    <a:pt x="5" y="0"/>
                    <a:pt x="2" y="2"/>
                    <a:pt x="1" y="5"/>
                  </a:cubicBezTo>
                  <a:cubicBezTo>
                    <a:pt x="0" y="8"/>
                    <a:pt x="2" y="10"/>
                    <a:pt x="5" y="11"/>
                  </a:cubicBezTo>
                  <a:cubicBezTo>
                    <a:pt x="7" y="12"/>
                    <a:pt x="10" y="11"/>
                    <a:pt x="11" y="8"/>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39" name="Freeform 180">
              <a:extLst>
                <a:ext uri="{FF2B5EF4-FFF2-40B4-BE49-F238E27FC236}">
                  <a16:creationId xmlns:a16="http://schemas.microsoft.com/office/drawing/2014/main" id="{40411889-204B-4667-A28B-63E33EDE9C52}"/>
                </a:ext>
              </a:extLst>
            </p:cNvPr>
            <p:cNvSpPr>
              <a:spLocks/>
            </p:cNvSpPr>
            <p:nvPr/>
          </p:nvSpPr>
          <p:spPr bwMode="auto">
            <a:xfrm>
              <a:off x="8259763" y="3522663"/>
              <a:ext cx="19050" cy="17462"/>
            </a:xfrm>
            <a:custGeom>
              <a:avLst/>
              <a:gdLst>
                <a:gd name="T0" fmla="*/ 11 w 12"/>
                <a:gd name="T1" fmla="*/ 7 h 12"/>
                <a:gd name="T2" fmla="*/ 8 w 12"/>
                <a:gd name="T3" fmla="*/ 1 h 12"/>
                <a:gd name="T4" fmla="*/ 1 w 12"/>
                <a:gd name="T5" fmla="*/ 4 h 12"/>
                <a:gd name="T6" fmla="*/ 5 w 12"/>
                <a:gd name="T7" fmla="*/ 1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2" y="5"/>
                    <a:pt x="10" y="2"/>
                    <a:pt x="8" y="1"/>
                  </a:cubicBezTo>
                  <a:cubicBezTo>
                    <a:pt x="5" y="0"/>
                    <a:pt x="2" y="2"/>
                    <a:pt x="1" y="4"/>
                  </a:cubicBezTo>
                  <a:cubicBezTo>
                    <a:pt x="0" y="7"/>
                    <a:pt x="2" y="10"/>
                    <a:pt x="5" y="11"/>
                  </a:cubicBezTo>
                  <a:cubicBezTo>
                    <a:pt x="7" y="12"/>
                    <a:pt x="10" y="10"/>
                    <a:pt x="11" y="7"/>
                  </a:cubicBezTo>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0" name="Freeform 181">
              <a:extLst>
                <a:ext uri="{FF2B5EF4-FFF2-40B4-BE49-F238E27FC236}">
                  <a16:creationId xmlns:a16="http://schemas.microsoft.com/office/drawing/2014/main" id="{ADEAC166-23D7-4D71-B8D1-1EE1A927987B}"/>
                </a:ext>
              </a:extLst>
            </p:cNvPr>
            <p:cNvSpPr>
              <a:spLocks/>
            </p:cNvSpPr>
            <p:nvPr/>
          </p:nvSpPr>
          <p:spPr bwMode="auto">
            <a:xfrm>
              <a:off x="8135938" y="3521075"/>
              <a:ext cx="42862" cy="42862"/>
            </a:xfrm>
            <a:custGeom>
              <a:avLst/>
              <a:gdLst>
                <a:gd name="T0" fmla="*/ 28 w 29"/>
                <a:gd name="T1" fmla="*/ 15 h 29"/>
                <a:gd name="T2" fmla="*/ 27 w 29"/>
                <a:gd name="T3" fmla="*/ 13 h 29"/>
                <a:gd name="T4" fmla="*/ 22 w 29"/>
                <a:gd name="T5" fmla="*/ 11 h 29"/>
                <a:gd name="T6" fmla="*/ 21 w 29"/>
                <a:gd name="T7" fmla="*/ 9 h 29"/>
                <a:gd name="T8" fmla="*/ 22 w 29"/>
                <a:gd name="T9" fmla="*/ 4 h 29"/>
                <a:gd name="T10" fmla="*/ 21 w 29"/>
                <a:gd name="T11" fmla="*/ 2 h 29"/>
                <a:gd name="T12" fmla="*/ 15 w 29"/>
                <a:gd name="T13" fmla="*/ 0 h 29"/>
                <a:gd name="T14" fmla="*/ 13 w 29"/>
                <a:gd name="T15" fmla="*/ 1 h 29"/>
                <a:gd name="T16" fmla="*/ 11 w 29"/>
                <a:gd name="T17" fmla="*/ 7 h 29"/>
                <a:gd name="T18" fmla="*/ 9 w 29"/>
                <a:gd name="T19" fmla="*/ 8 h 29"/>
                <a:gd name="T20" fmla="*/ 4 w 29"/>
                <a:gd name="T21" fmla="*/ 6 h 29"/>
                <a:gd name="T22" fmla="*/ 2 w 29"/>
                <a:gd name="T23" fmla="*/ 8 h 29"/>
                <a:gd name="T24" fmla="*/ 0 w 29"/>
                <a:gd name="T25" fmla="*/ 14 h 29"/>
                <a:gd name="T26" fmla="*/ 1 w 29"/>
                <a:gd name="T27" fmla="*/ 16 h 29"/>
                <a:gd name="T28" fmla="*/ 7 w 29"/>
                <a:gd name="T29" fmla="*/ 17 h 29"/>
                <a:gd name="T30" fmla="*/ 8 w 29"/>
                <a:gd name="T31" fmla="*/ 19 h 29"/>
                <a:gd name="T32" fmla="*/ 6 w 29"/>
                <a:gd name="T33" fmla="*/ 25 h 29"/>
                <a:gd name="T34" fmla="*/ 7 w 29"/>
                <a:gd name="T35" fmla="*/ 27 h 29"/>
                <a:gd name="T36" fmla="*/ 14 w 29"/>
                <a:gd name="T37" fmla="*/ 28 h 29"/>
                <a:gd name="T38" fmla="*/ 16 w 29"/>
                <a:gd name="T39" fmla="*/ 27 h 29"/>
                <a:gd name="T40" fmla="*/ 17 w 29"/>
                <a:gd name="T41" fmla="*/ 22 h 29"/>
                <a:gd name="T42" fmla="*/ 19 w 29"/>
                <a:gd name="T43" fmla="*/ 21 h 29"/>
                <a:gd name="T44" fmla="*/ 25 w 29"/>
                <a:gd name="T45" fmla="*/ 22 h 29"/>
                <a:gd name="T46" fmla="*/ 27 w 29"/>
                <a:gd name="T47" fmla="*/ 21 h 29"/>
                <a:gd name="T48" fmla="*/ 28 w 29"/>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8" y="15"/>
                  </a:moveTo>
                  <a:cubicBezTo>
                    <a:pt x="29" y="14"/>
                    <a:pt x="28" y="13"/>
                    <a:pt x="27" y="13"/>
                  </a:cubicBezTo>
                  <a:cubicBezTo>
                    <a:pt x="22" y="11"/>
                    <a:pt x="22" y="11"/>
                    <a:pt x="22" y="11"/>
                  </a:cubicBezTo>
                  <a:cubicBezTo>
                    <a:pt x="21" y="11"/>
                    <a:pt x="20" y="10"/>
                    <a:pt x="21" y="9"/>
                  </a:cubicBezTo>
                  <a:cubicBezTo>
                    <a:pt x="22" y="4"/>
                    <a:pt x="22" y="4"/>
                    <a:pt x="22" y="4"/>
                  </a:cubicBezTo>
                  <a:cubicBezTo>
                    <a:pt x="22" y="3"/>
                    <a:pt x="22" y="2"/>
                    <a:pt x="21" y="2"/>
                  </a:cubicBezTo>
                  <a:cubicBezTo>
                    <a:pt x="15" y="0"/>
                    <a:pt x="15" y="0"/>
                    <a:pt x="15" y="0"/>
                  </a:cubicBezTo>
                  <a:cubicBezTo>
                    <a:pt x="14" y="0"/>
                    <a:pt x="13" y="0"/>
                    <a:pt x="13" y="1"/>
                  </a:cubicBezTo>
                  <a:cubicBezTo>
                    <a:pt x="11" y="7"/>
                    <a:pt x="11" y="7"/>
                    <a:pt x="11" y="7"/>
                  </a:cubicBezTo>
                  <a:cubicBezTo>
                    <a:pt x="11" y="8"/>
                    <a:pt x="10" y="8"/>
                    <a:pt x="9" y="8"/>
                  </a:cubicBezTo>
                  <a:cubicBezTo>
                    <a:pt x="4" y="6"/>
                    <a:pt x="4" y="6"/>
                    <a:pt x="4" y="6"/>
                  </a:cubicBezTo>
                  <a:cubicBezTo>
                    <a:pt x="3" y="6"/>
                    <a:pt x="2" y="7"/>
                    <a:pt x="2" y="8"/>
                  </a:cubicBezTo>
                  <a:cubicBezTo>
                    <a:pt x="0" y="14"/>
                    <a:pt x="0" y="14"/>
                    <a:pt x="0" y="14"/>
                  </a:cubicBezTo>
                  <a:cubicBezTo>
                    <a:pt x="0" y="15"/>
                    <a:pt x="0" y="16"/>
                    <a:pt x="1" y="16"/>
                  </a:cubicBezTo>
                  <a:cubicBezTo>
                    <a:pt x="7" y="17"/>
                    <a:pt x="7" y="17"/>
                    <a:pt x="7" y="17"/>
                  </a:cubicBezTo>
                  <a:cubicBezTo>
                    <a:pt x="8" y="18"/>
                    <a:pt x="8" y="18"/>
                    <a:pt x="8" y="19"/>
                  </a:cubicBezTo>
                  <a:cubicBezTo>
                    <a:pt x="6" y="25"/>
                    <a:pt x="6" y="25"/>
                    <a:pt x="6" y="25"/>
                  </a:cubicBezTo>
                  <a:cubicBezTo>
                    <a:pt x="6" y="26"/>
                    <a:pt x="7" y="26"/>
                    <a:pt x="7" y="27"/>
                  </a:cubicBezTo>
                  <a:cubicBezTo>
                    <a:pt x="14" y="28"/>
                    <a:pt x="14" y="28"/>
                    <a:pt x="14" y="28"/>
                  </a:cubicBezTo>
                  <a:cubicBezTo>
                    <a:pt x="15" y="29"/>
                    <a:pt x="16" y="28"/>
                    <a:pt x="16" y="27"/>
                  </a:cubicBezTo>
                  <a:cubicBezTo>
                    <a:pt x="17" y="22"/>
                    <a:pt x="17" y="22"/>
                    <a:pt x="17" y="22"/>
                  </a:cubicBezTo>
                  <a:cubicBezTo>
                    <a:pt x="18" y="21"/>
                    <a:pt x="18" y="20"/>
                    <a:pt x="19" y="21"/>
                  </a:cubicBezTo>
                  <a:cubicBezTo>
                    <a:pt x="25" y="22"/>
                    <a:pt x="25" y="22"/>
                    <a:pt x="25" y="22"/>
                  </a:cubicBezTo>
                  <a:cubicBezTo>
                    <a:pt x="26" y="22"/>
                    <a:pt x="26" y="22"/>
                    <a:pt x="27" y="21"/>
                  </a:cubicBezTo>
                  <a:lnTo>
                    <a:pt x="28" y="15"/>
                  </a:lnTo>
                  <a:close/>
                </a:path>
              </a:pathLst>
            </a:custGeom>
            <a:solidFill>
              <a:srgbClr val="B30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1" name="Freeform 182">
              <a:extLst>
                <a:ext uri="{FF2B5EF4-FFF2-40B4-BE49-F238E27FC236}">
                  <a16:creationId xmlns:a16="http://schemas.microsoft.com/office/drawing/2014/main" id="{1A46DE54-FEDB-4CC4-9D52-985689179398}"/>
                </a:ext>
              </a:extLst>
            </p:cNvPr>
            <p:cNvSpPr>
              <a:spLocks noEditPoints="1"/>
            </p:cNvSpPr>
            <p:nvPr/>
          </p:nvSpPr>
          <p:spPr bwMode="auto">
            <a:xfrm>
              <a:off x="8159750" y="3462338"/>
              <a:ext cx="87312" cy="25400"/>
            </a:xfrm>
            <a:custGeom>
              <a:avLst/>
              <a:gdLst>
                <a:gd name="T0" fmla="*/ 29 w 59"/>
                <a:gd name="T1" fmla="*/ 9 h 17"/>
                <a:gd name="T2" fmla="*/ 29 w 59"/>
                <a:gd name="T3" fmla="*/ 9 h 17"/>
                <a:gd name="T4" fmla="*/ 33 w 59"/>
                <a:gd name="T5" fmla="*/ 10 h 17"/>
                <a:gd name="T6" fmla="*/ 34 w 59"/>
                <a:gd name="T7" fmla="*/ 11 h 17"/>
                <a:gd name="T8" fmla="*/ 35 w 59"/>
                <a:gd name="T9" fmla="*/ 11 h 17"/>
                <a:gd name="T10" fmla="*/ 59 w 59"/>
                <a:gd name="T11" fmla="*/ 17 h 17"/>
                <a:gd name="T12" fmla="*/ 58 w 59"/>
                <a:gd name="T13" fmla="*/ 17 h 17"/>
                <a:gd name="T14" fmla="*/ 34 w 59"/>
                <a:gd name="T15" fmla="*/ 10 h 17"/>
                <a:gd name="T16" fmla="*/ 29 w 59"/>
                <a:gd name="T17" fmla="*/ 9 h 17"/>
                <a:gd name="T18" fmla="*/ 9 w 59"/>
                <a:gd name="T19" fmla="*/ 4 h 17"/>
                <a:gd name="T20" fmla="*/ 26 w 59"/>
                <a:gd name="T21" fmla="*/ 8 h 17"/>
                <a:gd name="T22" fmla="*/ 26 w 59"/>
                <a:gd name="T23" fmla="*/ 8 h 17"/>
                <a:gd name="T24" fmla="*/ 10 w 59"/>
                <a:gd name="T25" fmla="*/ 4 h 17"/>
                <a:gd name="T26" fmla="*/ 9 w 59"/>
                <a:gd name="T27" fmla="*/ 4 h 17"/>
                <a:gd name="T28" fmla="*/ 0 w 59"/>
                <a:gd name="T29" fmla="*/ 0 h 17"/>
                <a:gd name="T30" fmla="*/ 4 w 59"/>
                <a:gd name="T31" fmla="*/ 1 h 17"/>
                <a:gd name="T32" fmla="*/ 0 w 5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7">
                  <a:moveTo>
                    <a:pt x="29" y="9"/>
                  </a:moveTo>
                  <a:cubicBezTo>
                    <a:pt x="29" y="9"/>
                    <a:pt x="29" y="9"/>
                    <a:pt x="29" y="9"/>
                  </a:cubicBezTo>
                  <a:cubicBezTo>
                    <a:pt x="30" y="9"/>
                    <a:pt x="31" y="10"/>
                    <a:pt x="33" y="10"/>
                  </a:cubicBezTo>
                  <a:cubicBezTo>
                    <a:pt x="33" y="10"/>
                    <a:pt x="34" y="10"/>
                    <a:pt x="34" y="11"/>
                  </a:cubicBezTo>
                  <a:cubicBezTo>
                    <a:pt x="35" y="11"/>
                    <a:pt x="35" y="11"/>
                    <a:pt x="35" y="11"/>
                  </a:cubicBezTo>
                  <a:cubicBezTo>
                    <a:pt x="50" y="15"/>
                    <a:pt x="55" y="17"/>
                    <a:pt x="59" y="17"/>
                  </a:cubicBezTo>
                  <a:cubicBezTo>
                    <a:pt x="58" y="17"/>
                    <a:pt x="58" y="17"/>
                    <a:pt x="58" y="17"/>
                  </a:cubicBezTo>
                  <a:cubicBezTo>
                    <a:pt x="34" y="10"/>
                    <a:pt x="34" y="10"/>
                    <a:pt x="34" y="10"/>
                  </a:cubicBezTo>
                  <a:cubicBezTo>
                    <a:pt x="29" y="9"/>
                    <a:pt x="29" y="9"/>
                    <a:pt x="29" y="9"/>
                  </a:cubicBezTo>
                  <a:moveTo>
                    <a:pt x="9" y="4"/>
                  </a:moveTo>
                  <a:cubicBezTo>
                    <a:pt x="12" y="5"/>
                    <a:pt x="16" y="6"/>
                    <a:pt x="26" y="8"/>
                  </a:cubicBezTo>
                  <a:cubicBezTo>
                    <a:pt x="26" y="8"/>
                    <a:pt x="26" y="8"/>
                    <a:pt x="26" y="8"/>
                  </a:cubicBezTo>
                  <a:cubicBezTo>
                    <a:pt x="10" y="4"/>
                    <a:pt x="10" y="4"/>
                    <a:pt x="10" y="4"/>
                  </a:cubicBezTo>
                  <a:cubicBezTo>
                    <a:pt x="10" y="4"/>
                    <a:pt x="10" y="4"/>
                    <a:pt x="9" y="4"/>
                  </a:cubicBezTo>
                  <a:moveTo>
                    <a:pt x="0" y="0"/>
                  </a:moveTo>
                  <a:cubicBezTo>
                    <a:pt x="1" y="0"/>
                    <a:pt x="3" y="1"/>
                    <a:pt x="4" y="1"/>
                  </a:cubicBezTo>
                  <a:cubicBezTo>
                    <a:pt x="3" y="1"/>
                    <a:pt x="2"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2" name="Freeform 183">
              <a:extLst>
                <a:ext uri="{FF2B5EF4-FFF2-40B4-BE49-F238E27FC236}">
                  <a16:creationId xmlns:a16="http://schemas.microsoft.com/office/drawing/2014/main" id="{407EEDBA-9AF9-4AF4-B445-DEABB075EE7D}"/>
                </a:ext>
              </a:extLst>
            </p:cNvPr>
            <p:cNvSpPr>
              <a:spLocks/>
            </p:cNvSpPr>
            <p:nvPr/>
          </p:nvSpPr>
          <p:spPr bwMode="auto">
            <a:xfrm>
              <a:off x="8197850" y="3475038"/>
              <a:ext cx="4762" cy="1587"/>
            </a:xfrm>
            <a:custGeom>
              <a:avLst/>
              <a:gdLst>
                <a:gd name="T0" fmla="*/ 0 w 3"/>
                <a:gd name="T1" fmla="*/ 0 h 1"/>
                <a:gd name="T2" fmla="*/ 0 w 3"/>
                <a:gd name="T3" fmla="*/ 0 h 1"/>
                <a:gd name="T4" fmla="*/ 3 w 3"/>
                <a:gd name="T5" fmla="*/ 1 h 1"/>
                <a:gd name="T6" fmla="*/ 3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1"/>
                    <a:pt x="3"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3" name="Freeform 184">
              <a:extLst>
                <a:ext uri="{FF2B5EF4-FFF2-40B4-BE49-F238E27FC236}">
                  <a16:creationId xmlns:a16="http://schemas.microsoft.com/office/drawing/2014/main" id="{44CE7619-8302-4067-A1CF-763E687737A5}"/>
                </a:ext>
              </a:extLst>
            </p:cNvPr>
            <p:cNvSpPr>
              <a:spLocks/>
            </p:cNvSpPr>
            <p:nvPr/>
          </p:nvSpPr>
          <p:spPr bwMode="auto">
            <a:xfrm>
              <a:off x="8256588" y="3487738"/>
              <a:ext cx="4762" cy="1587"/>
            </a:xfrm>
            <a:custGeom>
              <a:avLst/>
              <a:gdLst>
                <a:gd name="T0" fmla="*/ 0 w 4"/>
                <a:gd name="T1" fmla="*/ 0 h 1"/>
                <a:gd name="T2" fmla="*/ 0 w 4"/>
                <a:gd name="T3" fmla="*/ 1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0" y="0"/>
                    <a:pt x="0" y="0"/>
                    <a:pt x="0" y="1"/>
                  </a:cubicBezTo>
                  <a:cubicBezTo>
                    <a:pt x="1" y="1"/>
                    <a:pt x="3" y="1"/>
                    <a:pt x="4" y="1"/>
                  </a:cubicBezTo>
                  <a:cubicBezTo>
                    <a:pt x="2" y="1"/>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4" name="Freeform 185">
              <a:extLst>
                <a:ext uri="{FF2B5EF4-FFF2-40B4-BE49-F238E27FC236}">
                  <a16:creationId xmlns:a16="http://schemas.microsoft.com/office/drawing/2014/main" id="{EF865C4B-C61E-46E3-AC49-56113619DC21}"/>
                </a:ext>
              </a:extLst>
            </p:cNvPr>
            <p:cNvSpPr>
              <a:spLocks/>
            </p:cNvSpPr>
            <p:nvPr/>
          </p:nvSpPr>
          <p:spPr bwMode="auto">
            <a:xfrm>
              <a:off x="8159750" y="3462338"/>
              <a:ext cx="101600" cy="41275"/>
            </a:xfrm>
            <a:custGeom>
              <a:avLst/>
              <a:gdLst>
                <a:gd name="T0" fmla="*/ 0 w 69"/>
                <a:gd name="T1" fmla="*/ 0 h 28"/>
                <a:gd name="T2" fmla="*/ 11 w 69"/>
                <a:gd name="T3" fmla="*/ 17 h 28"/>
                <a:gd name="T4" fmla="*/ 51 w 69"/>
                <a:gd name="T5" fmla="*/ 28 h 28"/>
                <a:gd name="T6" fmla="*/ 51 w 69"/>
                <a:gd name="T7" fmla="*/ 28 h 28"/>
                <a:gd name="T8" fmla="*/ 69 w 69"/>
                <a:gd name="T9" fmla="*/ 19 h 28"/>
                <a:gd name="T10" fmla="*/ 69 w 69"/>
                <a:gd name="T11" fmla="*/ 18 h 28"/>
                <a:gd name="T12" fmla="*/ 65 w 69"/>
                <a:gd name="T13" fmla="*/ 18 h 28"/>
                <a:gd name="T14" fmla="*/ 65 w 69"/>
                <a:gd name="T15" fmla="*/ 18 h 28"/>
                <a:gd name="T16" fmla="*/ 63 w 69"/>
                <a:gd name="T17" fmla="*/ 18 h 28"/>
                <a:gd name="T18" fmla="*/ 59 w 69"/>
                <a:gd name="T19" fmla="*/ 17 h 28"/>
                <a:gd name="T20" fmla="*/ 35 w 69"/>
                <a:gd name="T21" fmla="*/ 11 h 28"/>
                <a:gd name="T22" fmla="*/ 34 w 69"/>
                <a:gd name="T23" fmla="*/ 11 h 28"/>
                <a:gd name="T24" fmla="*/ 33 w 69"/>
                <a:gd name="T25" fmla="*/ 10 h 28"/>
                <a:gd name="T26" fmla="*/ 29 w 69"/>
                <a:gd name="T27" fmla="*/ 9 h 28"/>
                <a:gd name="T28" fmla="*/ 26 w 69"/>
                <a:gd name="T29" fmla="*/ 8 h 28"/>
                <a:gd name="T30" fmla="*/ 9 w 69"/>
                <a:gd name="T31" fmla="*/ 4 h 28"/>
                <a:gd name="T32" fmla="*/ 4 w 69"/>
                <a:gd name="T33" fmla="*/ 1 h 28"/>
                <a:gd name="T34" fmla="*/ 4 w 69"/>
                <a:gd name="T35" fmla="*/ 1 h 28"/>
                <a:gd name="T36" fmla="*/ 0 w 69"/>
                <a:gd name="T37" fmla="*/ 0 h 28"/>
                <a:gd name="T38" fmla="*/ 0 w 69"/>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8">
                  <a:moveTo>
                    <a:pt x="0" y="0"/>
                  </a:moveTo>
                  <a:cubicBezTo>
                    <a:pt x="3" y="7"/>
                    <a:pt x="8" y="16"/>
                    <a:pt x="11" y="17"/>
                  </a:cubicBezTo>
                  <a:cubicBezTo>
                    <a:pt x="15" y="20"/>
                    <a:pt x="45" y="28"/>
                    <a:pt x="51" y="28"/>
                  </a:cubicBezTo>
                  <a:cubicBezTo>
                    <a:pt x="51" y="28"/>
                    <a:pt x="51" y="28"/>
                    <a:pt x="51" y="28"/>
                  </a:cubicBezTo>
                  <a:cubicBezTo>
                    <a:pt x="54" y="28"/>
                    <a:pt x="63" y="23"/>
                    <a:pt x="69" y="19"/>
                  </a:cubicBezTo>
                  <a:cubicBezTo>
                    <a:pt x="69" y="19"/>
                    <a:pt x="69" y="19"/>
                    <a:pt x="69" y="18"/>
                  </a:cubicBezTo>
                  <a:cubicBezTo>
                    <a:pt x="68" y="18"/>
                    <a:pt x="66" y="18"/>
                    <a:pt x="65" y="18"/>
                  </a:cubicBezTo>
                  <a:cubicBezTo>
                    <a:pt x="65" y="18"/>
                    <a:pt x="65" y="18"/>
                    <a:pt x="65" y="18"/>
                  </a:cubicBezTo>
                  <a:cubicBezTo>
                    <a:pt x="64" y="18"/>
                    <a:pt x="63" y="18"/>
                    <a:pt x="63" y="18"/>
                  </a:cubicBezTo>
                  <a:cubicBezTo>
                    <a:pt x="61" y="18"/>
                    <a:pt x="60" y="17"/>
                    <a:pt x="59" y="17"/>
                  </a:cubicBezTo>
                  <a:cubicBezTo>
                    <a:pt x="55" y="17"/>
                    <a:pt x="50" y="15"/>
                    <a:pt x="35" y="11"/>
                  </a:cubicBezTo>
                  <a:cubicBezTo>
                    <a:pt x="35" y="11"/>
                    <a:pt x="35" y="11"/>
                    <a:pt x="34" y="11"/>
                  </a:cubicBezTo>
                  <a:cubicBezTo>
                    <a:pt x="34" y="10"/>
                    <a:pt x="33" y="10"/>
                    <a:pt x="33" y="10"/>
                  </a:cubicBezTo>
                  <a:cubicBezTo>
                    <a:pt x="31" y="10"/>
                    <a:pt x="30" y="9"/>
                    <a:pt x="29" y="9"/>
                  </a:cubicBezTo>
                  <a:cubicBezTo>
                    <a:pt x="28" y="9"/>
                    <a:pt x="27" y="9"/>
                    <a:pt x="26" y="8"/>
                  </a:cubicBezTo>
                  <a:cubicBezTo>
                    <a:pt x="16" y="6"/>
                    <a:pt x="12" y="5"/>
                    <a:pt x="9" y="4"/>
                  </a:cubicBezTo>
                  <a:cubicBezTo>
                    <a:pt x="8" y="3"/>
                    <a:pt x="6" y="3"/>
                    <a:pt x="4" y="1"/>
                  </a:cubicBezTo>
                  <a:cubicBezTo>
                    <a:pt x="4" y="1"/>
                    <a:pt x="4" y="1"/>
                    <a:pt x="4" y="1"/>
                  </a:cubicBezTo>
                  <a:cubicBezTo>
                    <a:pt x="3" y="1"/>
                    <a:pt x="1" y="0"/>
                    <a:pt x="0" y="0"/>
                  </a:cubicBezTo>
                  <a:cubicBezTo>
                    <a:pt x="0" y="0"/>
                    <a:pt x="0" y="0"/>
                    <a:pt x="0"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5" name="Freeform 186">
              <a:extLst>
                <a:ext uri="{FF2B5EF4-FFF2-40B4-BE49-F238E27FC236}">
                  <a16:creationId xmlns:a16="http://schemas.microsoft.com/office/drawing/2014/main" id="{5AAF87B6-C410-4C0B-9A86-B5605885829C}"/>
                </a:ext>
              </a:extLst>
            </p:cNvPr>
            <p:cNvSpPr>
              <a:spLocks noEditPoints="1"/>
            </p:cNvSpPr>
            <p:nvPr/>
          </p:nvSpPr>
          <p:spPr bwMode="auto">
            <a:xfrm>
              <a:off x="8059738" y="3622675"/>
              <a:ext cx="207962" cy="55562"/>
            </a:xfrm>
            <a:custGeom>
              <a:avLst/>
              <a:gdLst>
                <a:gd name="T0" fmla="*/ 141 w 141"/>
                <a:gd name="T1" fmla="*/ 38 h 38"/>
                <a:gd name="T2" fmla="*/ 141 w 141"/>
                <a:gd name="T3" fmla="*/ 38 h 38"/>
                <a:gd name="T4" fmla="*/ 141 w 141"/>
                <a:gd name="T5" fmla="*/ 38 h 38"/>
                <a:gd name="T6" fmla="*/ 141 w 141"/>
                <a:gd name="T7" fmla="*/ 38 h 38"/>
                <a:gd name="T8" fmla="*/ 0 w 141"/>
                <a:gd name="T9" fmla="*/ 0 h 38"/>
                <a:gd name="T10" fmla="*/ 0 w 141"/>
                <a:gd name="T11" fmla="*/ 0 h 38"/>
                <a:gd name="T12" fmla="*/ 1 w 141"/>
                <a:gd name="T13" fmla="*/ 0 h 38"/>
                <a:gd name="T14" fmla="*/ 0 w 1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38">
                  <a:moveTo>
                    <a:pt x="141" y="38"/>
                  </a:moveTo>
                  <a:cubicBezTo>
                    <a:pt x="141" y="38"/>
                    <a:pt x="141" y="38"/>
                    <a:pt x="141" y="38"/>
                  </a:cubicBezTo>
                  <a:cubicBezTo>
                    <a:pt x="141" y="38"/>
                    <a:pt x="141" y="38"/>
                    <a:pt x="141" y="38"/>
                  </a:cubicBezTo>
                  <a:cubicBezTo>
                    <a:pt x="141" y="38"/>
                    <a:pt x="141" y="38"/>
                    <a:pt x="141" y="38"/>
                  </a:cubicBezTo>
                  <a:moveTo>
                    <a:pt x="0" y="0"/>
                  </a:moveTo>
                  <a:cubicBezTo>
                    <a:pt x="0" y="0"/>
                    <a:pt x="0" y="0"/>
                    <a:pt x="0" y="0"/>
                  </a:cubicBezTo>
                  <a:cubicBezTo>
                    <a:pt x="1" y="0"/>
                    <a:pt x="1" y="0"/>
                    <a:pt x="1" y="0"/>
                  </a:cubicBezTo>
                  <a:cubicBezTo>
                    <a:pt x="1" y="0"/>
                    <a:pt x="1" y="0"/>
                    <a:pt x="0" y="0"/>
                  </a:cubicBezTo>
                </a:path>
              </a:pathLst>
            </a:custGeom>
            <a:solidFill>
              <a:srgbClr val="530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sp>
          <p:nvSpPr>
            <p:cNvPr id="246" name="Freeform 187">
              <a:extLst>
                <a:ext uri="{FF2B5EF4-FFF2-40B4-BE49-F238E27FC236}">
                  <a16:creationId xmlns:a16="http://schemas.microsoft.com/office/drawing/2014/main" id="{A3F0A27D-1E58-4994-ADF9-D137BA057B2B}"/>
                </a:ext>
              </a:extLst>
            </p:cNvPr>
            <p:cNvSpPr>
              <a:spLocks/>
            </p:cNvSpPr>
            <p:nvPr/>
          </p:nvSpPr>
          <p:spPr bwMode="auto">
            <a:xfrm>
              <a:off x="8059738" y="3573463"/>
              <a:ext cx="209550" cy="104775"/>
            </a:xfrm>
            <a:custGeom>
              <a:avLst/>
              <a:gdLst>
                <a:gd name="T0" fmla="*/ 48 w 142"/>
                <a:gd name="T1" fmla="*/ 0 h 71"/>
                <a:gd name="T2" fmla="*/ 23 w 142"/>
                <a:gd name="T3" fmla="*/ 13 h 71"/>
                <a:gd name="T4" fmla="*/ 0 w 142"/>
                <a:gd name="T5" fmla="*/ 33 h 71"/>
                <a:gd name="T6" fmla="*/ 1 w 142"/>
                <a:gd name="T7" fmla="*/ 33 h 71"/>
                <a:gd name="T8" fmla="*/ 1 w 142"/>
                <a:gd name="T9" fmla="*/ 33 h 71"/>
                <a:gd name="T10" fmla="*/ 3 w 142"/>
                <a:gd name="T11" fmla="*/ 33 h 71"/>
                <a:gd name="T12" fmla="*/ 36 w 142"/>
                <a:gd name="T13" fmla="*/ 8 h 71"/>
                <a:gd name="T14" fmla="*/ 48 w 142"/>
                <a:gd name="T15" fmla="*/ 4 h 71"/>
                <a:gd name="T16" fmla="*/ 53 w 142"/>
                <a:gd name="T17" fmla="*/ 5 h 71"/>
                <a:gd name="T18" fmla="*/ 80 w 142"/>
                <a:gd name="T19" fmla="*/ 12 h 71"/>
                <a:gd name="T20" fmla="*/ 83 w 142"/>
                <a:gd name="T21" fmla="*/ 13 h 71"/>
                <a:gd name="T22" fmla="*/ 110 w 142"/>
                <a:gd name="T23" fmla="*/ 20 h 71"/>
                <a:gd name="T24" fmla="*/ 122 w 142"/>
                <a:gd name="T25" fmla="*/ 31 h 71"/>
                <a:gd name="T26" fmla="*/ 141 w 142"/>
                <a:gd name="T27" fmla="*/ 71 h 71"/>
                <a:gd name="T28" fmla="*/ 141 w 142"/>
                <a:gd name="T29" fmla="*/ 71 h 71"/>
                <a:gd name="T30" fmla="*/ 141 w 142"/>
                <a:gd name="T31" fmla="*/ 71 h 71"/>
                <a:gd name="T32" fmla="*/ 132 w 142"/>
                <a:gd name="T33" fmla="*/ 42 h 71"/>
                <a:gd name="T34" fmla="*/ 108 w 142"/>
                <a:gd name="T35" fmla="*/ 15 h 71"/>
                <a:gd name="T36" fmla="*/ 57 w 142"/>
                <a:gd name="T37" fmla="*/ 2 h 71"/>
                <a:gd name="T38" fmla="*/ 48 w 142"/>
                <a:gd name="T3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71">
                  <a:moveTo>
                    <a:pt x="48" y="0"/>
                  </a:moveTo>
                  <a:cubicBezTo>
                    <a:pt x="41" y="0"/>
                    <a:pt x="37" y="4"/>
                    <a:pt x="23" y="13"/>
                  </a:cubicBezTo>
                  <a:cubicBezTo>
                    <a:pt x="5" y="23"/>
                    <a:pt x="1" y="31"/>
                    <a:pt x="0" y="33"/>
                  </a:cubicBezTo>
                  <a:cubicBezTo>
                    <a:pt x="1" y="33"/>
                    <a:pt x="1" y="33"/>
                    <a:pt x="1" y="33"/>
                  </a:cubicBezTo>
                  <a:cubicBezTo>
                    <a:pt x="1" y="33"/>
                    <a:pt x="1" y="33"/>
                    <a:pt x="1" y="33"/>
                  </a:cubicBezTo>
                  <a:cubicBezTo>
                    <a:pt x="1" y="33"/>
                    <a:pt x="2" y="33"/>
                    <a:pt x="3" y="33"/>
                  </a:cubicBezTo>
                  <a:cubicBezTo>
                    <a:pt x="14" y="33"/>
                    <a:pt x="30" y="14"/>
                    <a:pt x="36" y="8"/>
                  </a:cubicBezTo>
                  <a:cubicBezTo>
                    <a:pt x="40" y="5"/>
                    <a:pt x="44" y="4"/>
                    <a:pt x="48" y="4"/>
                  </a:cubicBezTo>
                  <a:cubicBezTo>
                    <a:pt x="50" y="4"/>
                    <a:pt x="53" y="5"/>
                    <a:pt x="53" y="5"/>
                  </a:cubicBezTo>
                  <a:cubicBezTo>
                    <a:pt x="80" y="12"/>
                    <a:pt x="80" y="12"/>
                    <a:pt x="80" y="12"/>
                  </a:cubicBezTo>
                  <a:cubicBezTo>
                    <a:pt x="83" y="13"/>
                    <a:pt x="83" y="13"/>
                    <a:pt x="83" y="13"/>
                  </a:cubicBezTo>
                  <a:cubicBezTo>
                    <a:pt x="110" y="20"/>
                    <a:pt x="110" y="20"/>
                    <a:pt x="110" y="20"/>
                  </a:cubicBezTo>
                  <a:cubicBezTo>
                    <a:pt x="110" y="20"/>
                    <a:pt x="120" y="22"/>
                    <a:pt x="122" y="31"/>
                  </a:cubicBezTo>
                  <a:cubicBezTo>
                    <a:pt x="125" y="41"/>
                    <a:pt x="129" y="68"/>
                    <a:pt x="141" y="71"/>
                  </a:cubicBezTo>
                  <a:cubicBezTo>
                    <a:pt x="141" y="71"/>
                    <a:pt x="141" y="71"/>
                    <a:pt x="141" y="71"/>
                  </a:cubicBezTo>
                  <a:cubicBezTo>
                    <a:pt x="141" y="71"/>
                    <a:pt x="141" y="71"/>
                    <a:pt x="141" y="71"/>
                  </a:cubicBezTo>
                  <a:cubicBezTo>
                    <a:pt x="141" y="69"/>
                    <a:pt x="142" y="60"/>
                    <a:pt x="132" y="42"/>
                  </a:cubicBezTo>
                  <a:cubicBezTo>
                    <a:pt x="121" y="22"/>
                    <a:pt x="121" y="19"/>
                    <a:pt x="108" y="15"/>
                  </a:cubicBezTo>
                  <a:cubicBezTo>
                    <a:pt x="98" y="13"/>
                    <a:pt x="66" y="4"/>
                    <a:pt x="57" y="2"/>
                  </a:cubicBezTo>
                  <a:cubicBezTo>
                    <a:pt x="53" y="1"/>
                    <a:pt x="50" y="0"/>
                    <a:pt x="48"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21746">
                <a:defRPr/>
              </a:pPr>
              <a:endParaRPr lang="en-US" sz="1801">
                <a:solidFill>
                  <a:srgbClr val="000000"/>
                </a:solidFill>
                <a:latin typeface="Segoe UI"/>
              </a:endParaRPr>
            </a:p>
          </p:txBody>
        </p:sp>
      </p:grpSp>
      <p:sp>
        <p:nvSpPr>
          <p:cNvPr id="247" name="Title 1">
            <a:extLst>
              <a:ext uri="{FF2B5EF4-FFF2-40B4-BE49-F238E27FC236}">
                <a16:creationId xmlns:a16="http://schemas.microsoft.com/office/drawing/2014/main" id="{27DE7802-728F-42F3-8260-0D2FB376928D}"/>
              </a:ext>
            </a:extLst>
          </p:cNvPr>
          <p:cNvSpPr txBox="1">
            <a:spLocks/>
          </p:cNvSpPr>
          <p:nvPr/>
        </p:nvSpPr>
        <p:spPr>
          <a:xfrm>
            <a:off x="580468" y="3692121"/>
            <a:ext cx="8505688" cy="23391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latin typeface="Segoe UI Semilight" panose="020B0402040204020203" pitchFamily="34" charset="0"/>
                <a:cs typeface="Segoe UI Semilight" panose="020B0402040204020203" pitchFamily="34" charset="0"/>
              </a:rPr>
              <a:t>Demo:</a:t>
            </a:r>
          </a:p>
          <a:p>
            <a:endParaRPr lang="en-GB" sz="5400" dirty="0">
              <a:latin typeface="Segoe UI Semilight" panose="020B0402040204020203" pitchFamily="34" charset="0"/>
              <a:cs typeface="Segoe UI Semilight" panose="020B0402040204020203" pitchFamily="34" charset="0"/>
            </a:endParaRPr>
          </a:p>
          <a:p>
            <a:r>
              <a:rPr lang="en-GB" sz="4400" dirty="0">
                <a:latin typeface="Segoe UI Semilight" panose="020B0402040204020203" pitchFamily="34" charset="0"/>
                <a:cs typeface="Segoe UI Semilight" panose="020B0402040204020203" pitchFamily="34" charset="0"/>
              </a:rPr>
              <a:t>Service Map</a:t>
            </a:r>
          </a:p>
        </p:txBody>
      </p:sp>
    </p:spTree>
    <p:extLst>
      <p:ext uri="{BB962C8B-B14F-4D97-AF65-F5344CB8AC3E}">
        <p14:creationId xmlns:p14="http://schemas.microsoft.com/office/powerpoint/2010/main" val="10414277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rvicemapdemo">
            <a:hlinkClick r:id="" action="ppaction://media"/>
            <a:extLst>
              <a:ext uri="{FF2B5EF4-FFF2-40B4-BE49-F238E27FC236}">
                <a16:creationId xmlns:a16="http://schemas.microsoft.com/office/drawing/2014/main" id="{F13683D7-F135-4682-A4DF-1F668244FF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534" y="218831"/>
            <a:ext cx="12022466" cy="6512169"/>
          </a:xfrm>
          <a:prstGeom prst="rect">
            <a:avLst/>
          </a:prstGeom>
        </p:spPr>
      </p:pic>
    </p:spTree>
    <p:extLst>
      <p:ext uri="{BB962C8B-B14F-4D97-AF65-F5344CB8AC3E}">
        <p14:creationId xmlns:p14="http://schemas.microsoft.com/office/powerpoint/2010/main" val="3774308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146945" y="1"/>
            <a:ext cx="6076890" cy="6857999"/>
            <a:chOff x="6146945" y="1"/>
            <a:chExt cx="6076890" cy="6857999"/>
          </a:xfrm>
        </p:grpSpPr>
        <p:sp>
          <p:nvSpPr>
            <p:cNvPr id="24" name="Rectangle 23"/>
            <p:cNvSpPr/>
            <p:nvPr/>
          </p:nvSpPr>
          <p:spPr bwMode="auto">
            <a:xfrm flipH="1">
              <a:off x="6146945" y="1"/>
              <a:ext cx="6076890" cy="6857999"/>
            </a:xfrm>
            <a:prstGeom prst="rect">
              <a:avLst/>
            </a:prstGeom>
            <a:solidFill>
              <a:srgbClr val="DCDCDC"/>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Title 1">
              <a:extLst>
                <a:ext uri="{FF2B5EF4-FFF2-40B4-BE49-F238E27FC236}">
                  <a16:creationId xmlns:a16="http://schemas.microsoft.com/office/drawing/2014/main" id="{C44123E4-7069-4967-B315-F4420CAFA215}"/>
                </a:ext>
              </a:extLst>
            </p:cNvPr>
            <p:cNvSpPr txBox="1">
              <a:spLocks/>
            </p:cNvSpPr>
            <p:nvPr/>
          </p:nvSpPr>
          <p:spPr>
            <a:xfrm>
              <a:off x="6370268" y="187952"/>
              <a:ext cx="5744208" cy="1128972"/>
            </a:xfrm>
            <a:prstGeom prst="rect">
              <a:avLst/>
            </a:prstGeom>
          </p:spPr>
          <p:txBody>
            <a:bodyPr vert="horz" wrap="square" lIns="146304" tIns="91440" rIns="146304" bIns="91440" rtlCol="0" anchor="t">
              <a:noAutofit/>
            </a:bodyPr>
            <a:lstStyle>
              <a:lvl1pPr algn="l" defTabSz="912813" rtl="0" eaLnBrk="0" fontAlgn="base" hangingPunct="0">
                <a:lnSpc>
                  <a:spcPct val="90000"/>
                </a:lnSpc>
                <a:spcBef>
                  <a:spcPct val="0"/>
                </a:spcBef>
                <a:spcAft>
                  <a:spcPct val="0"/>
                </a:spcAft>
                <a:defRPr lang="en-US" sz="4800" kern="1200" spc="-100">
                  <a:ln w="3175">
                    <a:noFill/>
                  </a:ln>
                  <a:solidFill>
                    <a:schemeClr val="tx1"/>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a:lstStyle>
            <a:p>
              <a:pPr marL="0" marR="0" lvl="0" indent="0" algn="l" defTabSz="914400" rtl="0" eaLnBrk="1" fontAlgn="base" latinLnBrk="0" hangingPunct="1">
                <a:lnSpc>
                  <a:spcPct val="100000"/>
                </a:lnSpc>
                <a:spcBef>
                  <a:spcPts val="1635"/>
                </a:spcBef>
                <a:spcAft>
                  <a:spcPct val="0"/>
                </a:spcAft>
                <a:buClrTx/>
                <a:buSzTx/>
                <a:buFontTx/>
                <a:buNone/>
                <a:tabLst/>
                <a:defRPr/>
              </a:pPr>
              <a:r>
                <a:rPr kumimoji="0" lang="en-US" sz="4313" b="0" i="0" u="none" strike="noStrike" kern="1200" cap="none" spc="-100" normalizeH="0" baseline="0" noProof="0" dirty="0">
                  <a:ln w="3175">
                    <a:noFill/>
                  </a:ln>
                  <a:solidFill>
                    <a:srgbClr val="505050"/>
                  </a:solidFill>
                  <a:effectLst/>
                  <a:uLnTx/>
                  <a:uFillTx/>
                  <a:latin typeface="Segoe UI Light"/>
                  <a:ea typeface="MS PGothic" panose="020B0600070205080204" pitchFamily="34" charset="-128"/>
                  <a:cs typeface="Segoe UI" pitchFamily="34" charset="0"/>
                </a:rPr>
                <a:t>Avoid business risk</a:t>
              </a:r>
            </a:p>
          </p:txBody>
        </p:sp>
      </p:grpSp>
      <p:sp>
        <p:nvSpPr>
          <p:cNvPr id="28" name="Rectangle 27">
            <a:extLst>
              <a:ext uri="{FF2B5EF4-FFF2-40B4-BE49-F238E27FC236}">
                <a16:creationId xmlns:a16="http://schemas.microsoft.com/office/drawing/2014/main" id="{B29B3DD3-15D1-45EC-824E-FEB9174C2E65}"/>
              </a:ext>
            </a:extLst>
          </p:cNvPr>
          <p:cNvSpPr/>
          <p:nvPr>
            <p:custDataLst>
              <p:tags r:id="rId1"/>
            </p:custDataLst>
          </p:nvPr>
        </p:nvSpPr>
        <p:spPr>
          <a:xfrm>
            <a:off x="206265" y="6044980"/>
            <a:ext cx="5779487" cy="627160"/>
          </a:xfrm>
          <a:prstGeom prst="rect">
            <a:avLst/>
          </a:prstGeom>
          <a:noFill/>
          <a:ln w="6350" cap="flat" cmpd="sng" algn="ctr">
            <a:noFill/>
            <a:prstDash val="solid"/>
            <a:headEnd type="none" w="med" len="med"/>
            <a:tailEnd type="none" w="med" len="med"/>
          </a:ln>
          <a:effectLst/>
        </p:spPr>
        <p:txBody>
          <a:bodyPr lIns="182880" tIns="44814" rIns="89630" bIns="44814" spcCol="182880" anchor="ctr"/>
          <a:lstStyle/>
          <a:p>
            <a:pPr marL="0" marR="0" lvl="0" indent="0" algn="l" defTabSz="896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S PGothic" panose="020B0600070205080204" pitchFamily="34" charset="-128"/>
                <a:cs typeface="+mn-cs"/>
              </a:rPr>
              <a:t>Find lifecycle support deadlines at: </a:t>
            </a:r>
            <a:r>
              <a:rPr kumimoji="0" lang="en-US" sz="1400" b="0" i="0" u="none" strike="noStrike" kern="1200" cap="none" spc="0" normalizeH="0" baseline="0" noProof="0" dirty="0">
                <a:ln>
                  <a:noFill/>
                </a:ln>
                <a:solidFill>
                  <a:srgbClr val="505050"/>
                </a:solidFill>
                <a:effectLst/>
                <a:uLnTx/>
                <a:uFillTx/>
                <a:latin typeface="Segoe UI Light"/>
                <a:ea typeface="MS PGothic" panose="020B0600070205080204" pitchFamily="34" charset="-128"/>
                <a:cs typeface="+mn-cs"/>
                <a:hlinkClick r:id="rId4"/>
              </a:rPr>
              <a:t>support.microsoft.com/lifecycle</a:t>
            </a:r>
            <a:r>
              <a:rPr kumimoji="0" lang="en-US" sz="1400" b="0" i="0" u="none" strike="noStrike" kern="1200" cap="none" spc="0" normalizeH="0" baseline="0" noProof="0" dirty="0">
                <a:ln>
                  <a:noFill/>
                </a:ln>
                <a:solidFill>
                  <a:srgbClr val="505050"/>
                </a:solidFill>
                <a:effectLst/>
                <a:uLnTx/>
                <a:uFillTx/>
                <a:latin typeface="Segoe UI Light"/>
                <a:ea typeface="MS PGothic" panose="020B0600070205080204" pitchFamily="34" charset="-128"/>
                <a:cs typeface="+mn-cs"/>
              </a:rPr>
              <a:t> </a:t>
            </a:r>
          </a:p>
        </p:txBody>
      </p:sp>
      <p:grpSp>
        <p:nvGrpSpPr>
          <p:cNvPr id="12" name="Group 11"/>
          <p:cNvGrpSpPr/>
          <p:nvPr/>
        </p:nvGrpSpPr>
        <p:grpSpPr>
          <a:xfrm>
            <a:off x="297880" y="2431862"/>
            <a:ext cx="5511474" cy="2917589"/>
            <a:chOff x="297880" y="2771896"/>
            <a:chExt cx="5511474" cy="2917589"/>
          </a:xfrm>
        </p:grpSpPr>
        <p:grpSp>
          <p:nvGrpSpPr>
            <p:cNvPr id="3" name="Group 2"/>
            <p:cNvGrpSpPr/>
            <p:nvPr/>
          </p:nvGrpSpPr>
          <p:grpSpPr>
            <a:xfrm>
              <a:off x="297880" y="2771896"/>
              <a:ext cx="5200283" cy="2576917"/>
              <a:chOff x="297880" y="2771896"/>
              <a:chExt cx="5200283" cy="2576917"/>
            </a:xfrm>
          </p:grpSpPr>
          <p:grpSp>
            <p:nvGrpSpPr>
              <p:cNvPr id="39" name="Group 38">
                <a:extLst>
                  <a:ext uri="{FF2B5EF4-FFF2-40B4-BE49-F238E27FC236}">
                    <a16:creationId xmlns:a16="http://schemas.microsoft.com/office/drawing/2014/main" id="{B1BA31E1-81C0-45DE-AFFF-A8EF1DEA267C}"/>
                  </a:ext>
                </a:extLst>
              </p:cNvPr>
              <p:cNvGrpSpPr/>
              <p:nvPr/>
            </p:nvGrpSpPr>
            <p:grpSpPr>
              <a:xfrm>
                <a:off x="2997058" y="2771896"/>
                <a:ext cx="2501105" cy="2576917"/>
                <a:chOff x="3102994" y="2810321"/>
                <a:chExt cx="2596135" cy="2518842"/>
              </a:xfrm>
            </p:grpSpPr>
            <p:cxnSp>
              <p:nvCxnSpPr>
                <p:cNvPr id="45" name="Straight Connector 44">
                  <a:extLst>
                    <a:ext uri="{FF2B5EF4-FFF2-40B4-BE49-F238E27FC236}">
                      <a16:creationId xmlns:a16="http://schemas.microsoft.com/office/drawing/2014/main" id="{774204D5-18B5-4517-BDCF-664091D480EB}"/>
                    </a:ext>
                  </a:extLst>
                </p:cNvPr>
                <p:cNvCxnSpPr>
                  <a:cxnSpLocks/>
                </p:cNvCxnSpPr>
                <p:nvPr/>
              </p:nvCxnSpPr>
              <p:spPr bwMode="auto">
                <a:xfrm>
                  <a:off x="4390027" y="2810321"/>
                  <a:ext cx="0" cy="2518842"/>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F6818B-8683-4071-A5BF-D53506E38A73}"/>
                    </a:ext>
                  </a:extLst>
                </p:cNvPr>
                <p:cNvCxnSpPr>
                  <a:cxnSpLocks/>
                </p:cNvCxnSpPr>
                <p:nvPr/>
              </p:nvCxnSpPr>
              <p:spPr bwMode="auto">
                <a:xfrm>
                  <a:off x="5699129" y="2850195"/>
                  <a:ext cx="0" cy="2478968"/>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E1117D0-3432-4960-A9DB-3DD2559B3291}"/>
                    </a:ext>
                  </a:extLst>
                </p:cNvPr>
                <p:cNvCxnSpPr>
                  <a:cxnSpLocks/>
                </p:cNvCxnSpPr>
                <p:nvPr/>
              </p:nvCxnSpPr>
              <p:spPr bwMode="auto">
                <a:xfrm>
                  <a:off x="3102994" y="2826271"/>
                  <a:ext cx="0" cy="2502892"/>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6C30F87A-7F33-4049-8CDB-E0E2A54130BE}"/>
                  </a:ext>
                </a:extLst>
              </p:cNvPr>
              <p:cNvSpPr/>
              <p:nvPr/>
            </p:nvSpPr>
            <p:spPr>
              <a:xfrm>
                <a:off x="297880" y="3020267"/>
                <a:ext cx="1886452" cy="646331"/>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72C6"/>
                    </a:solidFill>
                    <a:effectLst/>
                    <a:uLnTx/>
                    <a:uFillTx/>
                    <a:latin typeface="Segoe UI"/>
                    <a:ea typeface="MS PGothic" panose="020B0600070205080204" pitchFamily="34" charset="-128"/>
                    <a:cs typeface="+mn-cs"/>
                  </a:rPr>
                  <a:t>SQL Server 2008 and 2008 R2</a:t>
                </a:r>
              </a:p>
            </p:txBody>
          </p:sp>
          <p:sp>
            <p:nvSpPr>
              <p:cNvPr id="44" name="Rectangle 43">
                <a:extLst>
                  <a:ext uri="{FF2B5EF4-FFF2-40B4-BE49-F238E27FC236}">
                    <a16:creationId xmlns:a16="http://schemas.microsoft.com/office/drawing/2014/main" id="{409CC65E-5554-4256-9E76-7E92ECCEE3E5}"/>
                  </a:ext>
                </a:extLst>
              </p:cNvPr>
              <p:cNvSpPr/>
              <p:nvPr/>
            </p:nvSpPr>
            <p:spPr bwMode="auto">
              <a:xfrm>
                <a:off x="2231320" y="3031310"/>
                <a:ext cx="2732361" cy="69766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3428" rIns="89642" bIns="143428" anchor="ctr"/>
              <a:lstStyle/>
              <a:p>
                <a:pPr marL="0" marR="0" lvl="0" indent="0" algn="l" defTabSz="93192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54000">
                          <a:srgbClr val="FFFFFF"/>
                        </a:gs>
                      </a:gsLst>
                      <a:lin ang="0" scaled="0"/>
                    </a:gradFill>
                    <a:effectLst/>
                    <a:uLnTx/>
                    <a:uFillTx/>
                    <a:latin typeface="Segoe UI"/>
                    <a:ea typeface="Segoe UI" pitchFamily="34" charset="0"/>
                    <a:cs typeface="Segoe UI Semibold" panose="020B0702040204020203" pitchFamily="34" charset="0"/>
                  </a:rPr>
                  <a:t>Extended Support</a:t>
                </a:r>
              </a:p>
              <a:p>
                <a:pPr marL="0" marR="0" lvl="0" indent="0" algn="l" defTabSz="93192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54000">
                          <a:srgbClr val="FFFFFF"/>
                        </a:gs>
                      </a:gsLst>
                      <a:lin ang="0" scaled="0"/>
                    </a:gradFill>
                    <a:effectLst/>
                    <a:uLnTx/>
                    <a:uFillTx/>
                    <a:latin typeface="Segoe UI"/>
                    <a:ea typeface="+mn-ea"/>
                    <a:cs typeface="Segoe UI Semibold" panose="020B0702040204020203" pitchFamily="34" charset="0"/>
                  </a:rPr>
                  <a:t>Ends July 9, 2019</a:t>
                </a:r>
              </a:p>
            </p:txBody>
          </p:sp>
        </p:grpSp>
        <p:sp>
          <p:nvSpPr>
            <p:cNvPr id="31" name="Rectangle 30">
              <a:extLst>
                <a:ext uri="{FF2B5EF4-FFF2-40B4-BE49-F238E27FC236}">
                  <a16:creationId xmlns:a16="http://schemas.microsoft.com/office/drawing/2014/main" id="{B50D7473-C3C6-47C8-92CC-1C1105D2FEA9}"/>
                </a:ext>
              </a:extLst>
            </p:cNvPr>
            <p:cNvSpPr/>
            <p:nvPr/>
          </p:nvSpPr>
          <p:spPr>
            <a:xfrm>
              <a:off x="2695410" y="5350931"/>
              <a:ext cx="603297" cy="338554"/>
            </a:xfrm>
            <a:prstGeom prst="rect">
              <a:avLst/>
            </a:prstGeom>
          </p:spPr>
          <p:txBody>
            <a:bodyPr wrap="none">
              <a:spAutoFit/>
            </a:bodyPr>
            <a:lstStyle/>
            <a:p>
              <a:pPr marL="0" marR="0" lvl="0" indent="0" algn="ctr" defTabSz="914367"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panose="020B0502040204020203" pitchFamily="34" charset="0"/>
                  <a:ea typeface="MS PGothic" panose="020B0600070205080204" pitchFamily="34" charset="-128"/>
                  <a:cs typeface="+mn-cs"/>
                </a:rPr>
                <a:t>2018</a:t>
              </a:r>
            </a:p>
          </p:txBody>
        </p:sp>
        <p:sp>
          <p:nvSpPr>
            <p:cNvPr id="32" name="Rectangle 31">
              <a:extLst>
                <a:ext uri="{FF2B5EF4-FFF2-40B4-BE49-F238E27FC236}">
                  <a16:creationId xmlns:a16="http://schemas.microsoft.com/office/drawing/2014/main" id="{282928B3-A746-4DD5-9FC9-4FD260224CE7}"/>
                </a:ext>
              </a:extLst>
            </p:cNvPr>
            <p:cNvSpPr/>
            <p:nvPr/>
          </p:nvSpPr>
          <p:spPr>
            <a:xfrm>
              <a:off x="3937074" y="5350931"/>
              <a:ext cx="603297" cy="338554"/>
            </a:xfrm>
            <a:prstGeom prst="rect">
              <a:avLst/>
            </a:prstGeom>
          </p:spPr>
          <p:txBody>
            <a:bodyPr wrap="none">
              <a:spAutoFit/>
            </a:bodyPr>
            <a:lstStyle/>
            <a:p>
              <a:pPr marL="0" marR="0" lvl="0" indent="0" algn="ctr" defTabSz="914367"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panose="020B0502040204020203" pitchFamily="34" charset="0"/>
                  <a:ea typeface="MS PGothic" panose="020B0600070205080204" pitchFamily="34" charset="-128"/>
                  <a:cs typeface="+mn-cs"/>
                </a:rPr>
                <a:t>2019</a:t>
              </a:r>
            </a:p>
          </p:txBody>
        </p:sp>
        <p:sp>
          <p:nvSpPr>
            <p:cNvPr id="38" name="Rectangle 37">
              <a:extLst>
                <a:ext uri="{FF2B5EF4-FFF2-40B4-BE49-F238E27FC236}">
                  <a16:creationId xmlns:a16="http://schemas.microsoft.com/office/drawing/2014/main" id="{8FE967F8-3708-4DD9-A429-9FA80C393BD6}"/>
                </a:ext>
              </a:extLst>
            </p:cNvPr>
            <p:cNvSpPr/>
            <p:nvPr/>
          </p:nvSpPr>
          <p:spPr>
            <a:xfrm>
              <a:off x="5206057" y="5350931"/>
              <a:ext cx="603297" cy="338554"/>
            </a:xfrm>
            <a:prstGeom prst="rect">
              <a:avLst/>
            </a:prstGeom>
          </p:spPr>
          <p:txBody>
            <a:bodyPr wrap="none">
              <a:spAutoFit/>
            </a:bodyPr>
            <a:lstStyle/>
            <a:p>
              <a:pPr marL="0" marR="0" lvl="0" indent="0" algn="ctr" defTabSz="914367"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panose="020B0502040204020203" pitchFamily="34" charset="0"/>
                  <a:ea typeface="MS PGothic" panose="020B0600070205080204" pitchFamily="34" charset="-128"/>
                  <a:cs typeface="+mn-cs"/>
                </a:rPr>
                <a:t>2020</a:t>
              </a:r>
            </a:p>
          </p:txBody>
        </p:sp>
      </p:grpSp>
      <p:sp>
        <p:nvSpPr>
          <p:cNvPr id="59" name="Rectangle 58"/>
          <p:cNvSpPr/>
          <p:nvPr/>
        </p:nvSpPr>
        <p:spPr>
          <a:xfrm>
            <a:off x="7980731" y="2802985"/>
            <a:ext cx="2946514" cy="430887"/>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No security updates</a:t>
            </a:r>
          </a:p>
        </p:txBody>
      </p:sp>
      <p:sp>
        <p:nvSpPr>
          <p:cNvPr id="63" name="Rectangle 62"/>
          <p:cNvSpPr/>
          <p:nvPr/>
        </p:nvSpPr>
        <p:spPr>
          <a:xfrm>
            <a:off x="6427993" y="1716420"/>
            <a:ext cx="4839769" cy="543739"/>
          </a:xfrm>
          <a:prstGeom prst="rect">
            <a:avLst/>
          </a:prstGeom>
        </p:spPr>
        <p:txBody>
          <a:bodyPr wrap="square">
            <a:spAutoFit/>
          </a:bodyPr>
          <a:lstStyle/>
          <a:p>
            <a:pPr marL="0" marR="0" lvl="0" indent="0" algn="l" defTabSz="913927" rtl="0" eaLnBrk="0" fontAlgn="base" latinLnBrk="0" hangingPunct="0">
              <a:lnSpc>
                <a:spcPct val="90000"/>
              </a:lnSpc>
              <a:spcBef>
                <a:spcPts val="4059"/>
              </a:spcBef>
              <a:spcAft>
                <a:spcPct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Light"/>
                <a:ea typeface="MS PGothic" panose="020B0600070205080204" pitchFamily="34" charset="-128"/>
                <a:cs typeface="+mn-cs"/>
              </a:rPr>
              <a:t>End of support means:</a:t>
            </a:r>
            <a:endParaRPr kumimoji="0" lang="en-US" sz="3200" b="0" i="0" u="none" strike="noStrike" kern="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69" name="Title 1">
            <a:extLst>
              <a:ext uri="{FF2B5EF4-FFF2-40B4-BE49-F238E27FC236}">
                <a16:creationId xmlns:a16="http://schemas.microsoft.com/office/drawing/2014/main" id="{86A53CF8-8747-4EFE-9034-55D389A9255A}"/>
              </a:ext>
            </a:extLst>
          </p:cNvPr>
          <p:cNvSpPr txBox="1">
            <a:spLocks/>
          </p:cNvSpPr>
          <p:nvPr/>
        </p:nvSpPr>
        <p:spPr>
          <a:xfrm>
            <a:off x="206265" y="194055"/>
            <a:ext cx="5744208" cy="1609120"/>
          </a:xfrm>
          <a:prstGeom prst="rect">
            <a:avLst/>
          </a:prstGeom>
        </p:spPr>
        <p:txBody>
          <a:bodyPr vert="horz" wrap="square" lIns="146304" tIns="91440" rIns="146304" bIns="91440" rtlCol="0" anchor="t">
            <a:noAutofit/>
          </a:bodyPr>
          <a:lstStyle>
            <a:lvl1pPr algn="l" defTabSz="912813" rtl="0" eaLnBrk="0" fontAlgn="base" hangingPunct="0">
              <a:lnSpc>
                <a:spcPct val="90000"/>
              </a:lnSpc>
              <a:spcBef>
                <a:spcPct val="0"/>
              </a:spcBef>
              <a:spcAft>
                <a:spcPct val="0"/>
              </a:spcAft>
              <a:defRPr lang="en-US" sz="4800" kern="1200" spc="-100">
                <a:ln w="3175">
                  <a:noFill/>
                </a:ln>
                <a:solidFill>
                  <a:schemeClr val="tx1"/>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a:lstStyle>
          <a:p>
            <a:pPr marL="0" marR="0" lvl="0" indent="0" algn="l" defTabSz="914400" rtl="0" eaLnBrk="1" fontAlgn="base" latinLnBrk="0" hangingPunct="1">
              <a:lnSpc>
                <a:spcPct val="100000"/>
              </a:lnSpc>
              <a:spcBef>
                <a:spcPts val="1635"/>
              </a:spcBef>
              <a:spcAft>
                <a:spcPct val="0"/>
              </a:spcAft>
              <a:buClrTx/>
              <a:buSzTx/>
              <a:buFontTx/>
              <a:buNone/>
              <a:tabLst/>
              <a:defRPr/>
            </a:pPr>
            <a:r>
              <a:rPr kumimoji="0" lang="en-US" sz="4313" b="0" i="0" u="none" strike="noStrike" kern="1200" cap="none" spc="-100" normalizeH="0" baseline="0" noProof="0" dirty="0">
                <a:ln w="3175">
                  <a:noFill/>
                </a:ln>
                <a:solidFill>
                  <a:srgbClr val="505050"/>
                </a:solidFill>
                <a:effectLst/>
                <a:uLnTx/>
                <a:uFillTx/>
                <a:latin typeface="Segoe UI Light"/>
                <a:ea typeface="MS PGothic" panose="020B0600070205080204" pitchFamily="34" charset="-128"/>
                <a:cs typeface="Segoe UI" pitchFamily="34" charset="0"/>
              </a:rPr>
              <a:t>Get ready now to beat EOS deadlines</a:t>
            </a:r>
          </a:p>
        </p:txBody>
      </p:sp>
      <p:sp>
        <p:nvSpPr>
          <p:cNvPr id="61" name="Rectangle 60"/>
          <p:cNvSpPr/>
          <p:nvPr/>
        </p:nvSpPr>
        <p:spPr>
          <a:xfrm>
            <a:off x="7980731" y="4076218"/>
            <a:ext cx="3428398" cy="430887"/>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Compliance concerns</a:t>
            </a:r>
          </a:p>
        </p:txBody>
      </p:sp>
      <p:sp>
        <p:nvSpPr>
          <p:cNvPr id="62" name="Rectangle 61"/>
          <p:cNvSpPr/>
          <p:nvPr/>
        </p:nvSpPr>
        <p:spPr>
          <a:xfrm>
            <a:off x="7980731" y="5349451"/>
            <a:ext cx="3657345" cy="757130"/>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Missed innovation opportunities</a:t>
            </a:r>
          </a:p>
        </p:txBody>
      </p:sp>
      <p:grpSp>
        <p:nvGrpSpPr>
          <p:cNvPr id="4" name="Group 3"/>
          <p:cNvGrpSpPr/>
          <p:nvPr/>
        </p:nvGrpSpPr>
        <p:grpSpPr>
          <a:xfrm>
            <a:off x="152878" y="3824552"/>
            <a:ext cx="5550827" cy="704979"/>
            <a:chOff x="152878" y="4164586"/>
            <a:chExt cx="5550827" cy="704979"/>
          </a:xfrm>
        </p:grpSpPr>
        <p:sp>
          <p:nvSpPr>
            <p:cNvPr id="40" name="Rectangle 39">
              <a:extLst>
                <a:ext uri="{FF2B5EF4-FFF2-40B4-BE49-F238E27FC236}">
                  <a16:creationId xmlns:a16="http://schemas.microsoft.com/office/drawing/2014/main" id="{9552774D-ABA7-44E9-9D93-ABCA6AF71E0D}"/>
                </a:ext>
              </a:extLst>
            </p:cNvPr>
            <p:cNvSpPr/>
            <p:nvPr/>
          </p:nvSpPr>
          <p:spPr bwMode="auto">
            <a:xfrm>
              <a:off x="2234898" y="4171899"/>
              <a:ext cx="3468807" cy="69766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3428" rIns="89642" bIns="143428" anchor="ctr"/>
            <a:lstStyle/>
            <a:p>
              <a:pPr marL="0" marR="0" lvl="0" indent="0" algn="l" defTabSz="93192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54000">
                        <a:srgbClr val="FFFFFF"/>
                      </a:gs>
                    </a:gsLst>
                    <a:lin ang="0" scaled="0"/>
                  </a:gradFill>
                  <a:effectLst/>
                  <a:uLnTx/>
                  <a:uFillTx/>
                  <a:latin typeface="Segoe UI"/>
                  <a:ea typeface="Segoe UI" pitchFamily="34" charset="0"/>
                  <a:cs typeface="Segoe UI Semibold" panose="020B0702040204020203" pitchFamily="34" charset="0"/>
                </a:rPr>
                <a:t>Extended Support</a:t>
              </a:r>
            </a:p>
            <a:p>
              <a:pPr marL="0" marR="0" lvl="0" indent="0" algn="l" defTabSz="93192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54000">
                        <a:srgbClr val="FFFFFF"/>
                      </a:gs>
                    </a:gsLst>
                    <a:lin ang="0" scaled="0"/>
                  </a:gradFill>
                  <a:effectLst/>
                  <a:uLnTx/>
                  <a:uFillTx/>
                  <a:latin typeface="Segoe UI"/>
                  <a:ea typeface="+mn-ea"/>
                  <a:cs typeface="Segoe UI Semibold" panose="020B0702040204020203" pitchFamily="34" charset="0"/>
                </a:rPr>
                <a:t>Ends January 14, 2020</a:t>
              </a:r>
            </a:p>
          </p:txBody>
        </p:sp>
        <p:sp>
          <p:nvSpPr>
            <p:cNvPr id="41" name="Rectangle 40">
              <a:extLst>
                <a:ext uri="{FF2B5EF4-FFF2-40B4-BE49-F238E27FC236}">
                  <a16:creationId xmlns:a16="http://schemas.microsoft.com/office/drawing/2014/main" id="{441D86DF-D394-4C48-B1F9-DD74B2A6D6DB}"/>
                </a:ext>
              </a:extLst>
            </p:cNvPr>
            <p:cNvSpPr/>
            <p:nvPr/>
          </p:nvSpPr>
          <p:spPr>
            <a:xfrm>
              <a:off x="152878" y="4164586"/>
              <a:ext cx="2035032" cy="646331"/>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72C6"/>
                  </a:solidFill>
                  <a:effectLst/>
                  <a:uLnTx/>
                  <a:uFillTx/>
                  <a:latin typeface="Segoe UI"/>
                  <a:ea typeface="MS PGothic" panose="020B0600070205080204" pitchFamily="34" charset="-128"/>
                  <a:cs typeface="+mn-cs"/>
                </a:rPr>
                <a:t>Windows Server 2008 and 2008 R2</a:t>
              </a:r>
            </a:p>
          </p:txBody>
        </p:sp>
      </p:grpSp>
      <p:pic>
        <p:nvPicPr>
          <p:cNvPr id="2" name="Picture 1" descr="No security-gray.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090" y="2610318"/>
            <a:ext cx="590232" cy="853154"/>
          </a:xfrm>
          <a:prstGeom prst="rect">
            <a:avLst/>
          </a:prstGeom>
        </p:spPr>
      </p:pic>
      <p:pic>
        <p:nvPicPr>
          <p:cNvPr id="14" name="Picture 13" descr="Compliance B-gray.em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8237" y="3929850"/>
            <a:ext cx="787233" cy="823848"/>
          </a:xfrm>
          <a:prstGeom prst="rect">
            <a:avLst/>
          </a:prstGeom>
        </p:spPr>
      </p:pic>
      <p:pic>
        <p:nvPicPr>
          <p:cNvPr id="16" name="Picture 15" descr="Bulb-gray.em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6817" y="5101942"/>
            <a:ext cx="578510" cy="938472"/>
          </a:xfrm>
          <a:prstGeom prst="rect">
            <a:avLst/>
          </a:prstGeom>
        </p:spPr>
      </p:pic>
    </p:spTree>
    <p:extLst>
      <p:ext uri="{BB962C8B-B14F-4D97-AF65-F5344CB8AC3E}">
        <p14:creationId xmlns:p14="http://schemas.microsoft.com/office/powerpoint/2010/main" val="1115684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oney_2" title="Icon of a dollar sign with an arrow around it pointing clockwise">
            <a:extLst>
              <a:ext uri="{FF2B5EF4-FFF2-40B4-BE49-F238E27FC236}">
                <a16:creationId xmlns:a16="http://schemas.microsoft.com/office/drawing/2014/main" id="{2C4D6183-D265-ED43-BB76-BE022E7371DB}"/>
              </a:ext>
            </a:extLst>
          </p:cNvPr>
          <p:cNvSpPr>
            <a:spLocks noChangeAspect="1" noEditPoints="1"/>
          </p:cNvSpPr>
          <p:nvPr/>
        </p:nvSpPr>
        <p:spPr bwMode="auto">
          <a:xfrm>
            <a:off x="6151424" y="1258242"/>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353535"/>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S PGothic" panose="020B0600070205080204" pitchFamily="34" charset="-128"/>
              <a:cs typeface="+mn-cs"/>
            </a:endParaRPr>
          </a:p>
        </p:txBody>
      </p:sp>
      <p:sp>
        <p:nvSpPr>
          <p:cNvPr id="8" name="document_6" title="Icon of a document with a padlock in the lower right corner">
            <a:extLst>
              <a:ext uri="{FF2B5EF4-FFF2-40B4-BE49-F238E27FC236}">
                <a16:creationId xmlns:a16="http://schemas.microsoft.com/office/drawing/2014/main" id="{F30A1437-FFBC-7B4A-BCD7-92E315AF854C}"/>
              </a:ext>
            </a:extLst>
          </p:cNvPr>
          <p:cNvSpPr>
            <a:spLocks noChangeAspect="1" noEditPoints="1"/>
          </p:cNvSpPr>
          <p:nvPr/>
        </p:nvSpPr>
        <p:spPr bwMode="auto">
          <a:xfrm>
            <a:off x="9859242" y="1352883"/>
            <a:ext cx="527611"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S PGothic" panose="020B0600070205080204" pitchFamily="34" charset="-128"/>
              <a:cs typeface="+mn-cs"/>
            </a:endParaRPr>
          </a:p>
        </p:txBody>
      </p:sp>
      <p:grpSp>
        <p:nvGrpSpPr>
          <p:cNvPr id="13" name="Group 12">
            <a:extLst>
              <a:ext uri="{FF2B5EF4-FFF2-40B4-BE49-F238E27FC236}">
                <a16:creationId xmlns:a16="http://schemas.microsoft.com/office/drawing/2014/main" id="{906491DE-7093-2F4F-B4AB-54BBD19B11DB}"/>
              </a:ext>
            </a:extLst>
          </p:cNvPr>
          <p:cNvGrpSpPr/>
          <p:nvPr/>
        </p:nvGrpSpPr>
        <p:grpSpPr>
          <a:xfrm>
            <a:off x="1977373" y="1249326"/>
            <a:ext cx="555510" cy="659041"/>
            <a:chOff x="8531043" y="2315384"/>
            <a:chExt cx="624430" cy="740806"/>
          </a:xfrm>
          <a:solidFill>
            <a:srgbClr val="FFFFFF"/>
          </a:solidFill>
        </p:grpSpPr>
        <p:sp>
          <p:nvSpPr>
            <p:cNvPr id="14" name="cloud">
              <a:extLst>
                <a:ext uri="{FF2B5EF4-FFF2-40B4-BE49-F238E27FC236}">
                  <a16:creationId xmlns:a16="http://schemas.microsoft.com/office/drawing/2014/main" id="{4B9FF5E9-2F92-7541-AE6F-B918537DE66A}"/>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mpd="sng">
              <a:solidFill>
                <a:srgbClr val="353535"/>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5" name="server">
              <a:extLst>
                <a:ext uri="{FF2B5EF4-FFF2-40B4-BE49-F238E27FC236}">
                  <a16:creationId xmlns:a16="http://schemas.microsoft.com/office/drawing/2014/main" id="{19D37D53-00EB-644D-8BD2-18F1EE0598F4}"/>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mpd="sng">
              <a:solidFill>
                <a:srgbClr val="353535"/>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23" name="Text Placeholder 5"/>
          <p:cNvSpPr>
            <a:spLocks noGrp="1"/>
          </p:cNvSpPr>
          <p:nvPr>
            <p:ph type="body" sz="quarter" idx="10"/>
          </p:nvPr>
        </p:nvSpPr>
        <p:spPr>
          <a:xfrm>
            <a:off x="8891108" y="2039133"/>
            <a:ext cx="2871355" cy="3503497"/>
          </a:xfrm>
          <a:noFill/>
        </p:spPr>
        <p:txBody>
          <a:bodyPr/>
          <a:lstStyle/>
          <a:p>
            <a:pPr>
              <a:lnSpc>
                <a:spcPct val="90000"/>
              </a:lnSpc>
              <a:spcAft>
                <a:spcPts val="882"/>
              </a:spcAft>
            </a:pPr>
            <a:r>
              <a:rPr lang="en-US" sz="2745" spc="-50" dirty="0">
                <a:solidFill>
                  <a:srgbClr val="0078D7"/>
                </a:solidFill>
                <a:latin typeface="Segoe UI Light" panose="020B0502040204020203" pitchFamily="34" charset="0"/>
                <a:cs typeface="Segoe UI Light" panose="020B0502040204020203" pitchFamily="34" charset="0"/>
              </a:rPr>
              <a:t>Most powerful security at the OS and cloud levels</a:t>
            </a:r>
          </a:p>
          <a:p>
            <a:pPr defTabSz="912979" fontAlgn="base">
              <a:spcAft>
                <a:spcPts val="600"/>
              </a:spcAft>
              <a:defRPr/>
            </a:pPr>
            <a:r>
              <a:rPr lang="en-US" sz="1765" dirty="0">
                <a:solidFill>
                  <a:srgbClr val="353535"/>
                </a:solidFill>
                <a:latin typeface="Segoe UI Semilight"/>
                <a:ea typeface="Segoe UI" panose="020B0502040204020203" pitchFamily="34" charset="0"/>
                <a:cs typeface="Segoe UI Semilight"/>
              </a:rPr>
              <a:t>Combine the built-in security features of Windows Server 2016 with Azure, the most compliant cloud.</a:t>
            </a:r>
          </a:p>
          <a:p>
            <a:pPr defTabSz="912979" fontAlgn="base">
              <a:spcAft>
                <a:spcPts val="600"/>
              </a:spcAft>
              <a:defRPr/>
            </a:pPr>
            <a:r>
              <a:rPr lang="en-US" sz="1765" dirty="0">
                <a:solidFill>
                  <a:srgbClr val="353535"/>
                </a:solidFill>
                <a:latin typeface="Segoe UI Semilight"/>
                <a:ea typeface="Segoe UI" panose="020B0502040204020203" pitchFamily="34" charset="0"/>
                <a:cs typeface="Segoe UI Semilight"/>
              </a:rPr>
              <a:t>Use Azure Security Center</a:t>
            </a:r>
            <a:br>
              <a:rPr lang="en-US" sz="1765" dirty="0">
                <a:solidFill>
                  <a:srgbClr val="353535"/>
                </a:solidFill>
                <a:latin typeface="Segoe UI Semilight"/>
                <a:ea typeface="Segoe UI" panose="020B0502040204020203" pitchFamily="34" charset="0"/>
                <a:cs typeface="Segoe UI Semilight"/>
              </a:rPr>
            </a:br>
            <a:r>
              <a:rPr lang="en-US" sz="1765" dirty="0">
                <a:solidFill>
                  <a:srgbClr val="353535"/>
                </a:solidFill>
                <a:latin typeface="Segoe UI Semilight"/>
                <a:ea typeface="Segoe UI" panose="020B0502040204020203" pitchFamily="34" charset="0"/>
                <a:cs typeface="Segoe UI Semilight"/>
              </a:rPr>
              <a:t>for monitoring and threat protection across on-premises and cloud.</a:t>
            </a:r>
          </a:p>
        </p:txBody>
      </p:sp>
      <p:sp>
        <p:nvSpPr>
          <p:cNvPr id="25" name="Text Placeholder 5"/>
          <p:cNvSpPr txBox="1">
            <a:spLocks/>
          </p:cNvSpPr>
          <p:nvPr/>
        </p:nvSpPr>
        <p:spPr>
          <a:xfrm>
            <a:off x="4979039" y="2039133"/>
            <a:ext cx="3577961" cy="3885568"/>
          </a:xfrm>
          <a:prstGeom prst="rect">
            <a:avLst/>
          </a:prstGeom>
          <a:noFill/>
        </p:spPr>
        <p:txBody>
          <a:bodyPr vert="horz" wrap="square" lIns="0" tIns="0" rIns="0" bIns="0" rtlCol="0" anchor="t">
            <a:noAutofit/>
          </a:bodyPr>
          <a:lstStyle>
            <a:lvl1pPr marL="0" marR="0" indent="0" algn="l" defTabSz="914281" rtl="0" eaLnBrk="1" fontAlgn="auto" latinLnBrk="0" hangingPunct="1">
              <a:lnSpc>
                <a:spcPct val="90000"/>
              </a:lnSpc>
              <a:spcBef>
                <a:spcPts val="0"/>
              </a:spcBef>
              <a:spcAft>
                <a:spcPts val="2549"/>
              </a:spcAft>
              <a:buClrTx/>
              <a:buSzPct val="90000"/>
              <a:buFont typeface="Wingdings" panose="05000000000000000000" pitchFamily="2" charset="2"/>
              <a:buNone/>
              <a:tabLst/>
              <a:defRPr sz="2700" b="0" i="0" kern="1200" spc="0" baseline="0">
                <a:solidFill>
                  <a:srgbClr val="000000"/>
                </a:solidFill>
                <a:latin typeface="+mn-lt"/>
                <a:ea typeface="+mn-ea"/>
                <a:cs typeface="+mn-cs"/>
              </a:defRPr>
            </a:lvl1pPr>
            <a:lvl2pPr marL="224076" marR="0" indent="0" algn="l" defTabSz="914281"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51"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2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96302"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882"/>
              </a:spcAft>
              <a:buClrTx/>
              <a:buSzPct val="90000"/>
              <a:buFont typeface="Wingdings" panose="05000000000000000000" pitchFamily="2" charset="2"/>
              <a:buNone/>
              <a:tabLst/>
              <a:defRPr/>
            </a:pPr>
            <a:r>
              <a:rPr kumimoji="0" lang="en-US" sz="2745" b="0" i="0" u="none" strike="noStrike" kern="1200" cap="none" spc="-5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Most cost-effective cloud for Windows Server </a:t>
            </a:r>
          </a:p>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kumimoji="0" lang="en-US" sz="175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Semilight"/>
              </a:rPr>
              <a:t>Only Azure offers Extended Security Updates for Windows Server 2008 and 2008 R2 for no additional cost</a:t>
            </a:r>
          </a:p>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Semilight"/>
              </a:rPr>
              <a:t>Use existing licenses to save up to 73%* compared to AWS with the Azure Hybrid Benefit and Azure Reserved Instances.</a:t>
            </a:r>
          </a:p>
        </p:txBody>
      </p:sp>
      <p:sp>
        <p:nvSpPr>
          <p:cNvPr id="17" name="Text Placeholder 5">
            <a:extLst>
              <a:ext uri="{FF2B5EF4-FFF2-40B4-BE49-F238E27FC236}">
                <a16:creationId xmlns:a16="http://schemas.microsoft.com/office/drawing/2014/main" id="{7608CFE9-9ADA-4A21-B83C-A9ECDE73CF0F}"/>
              </a:ext>
            </a:extLst>
          </p:cNvPr>
          <p:cNvSpPr txBox="1">
            <a:spLocks/>
          </p:cNvSpPr>
          <p:nvPr/>
        </p:nvSpPr>
        <p:spPr>
          <a:xfrm>
            <a:off x="426424" y="2039133"/>
            <a:ext cx="4200525" cy="3895041"/>
          </a:xfrm>
          <a:prstGeom prst="rect">
            <a:avLst/>
          </a:prstGeom>
          <a:noFill/>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4076"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51"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27"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896302"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882"/>
              </a:spcAft>
              <a:buClrTx/>
              <a:buSzPct val="90000"/>
              <a:buFont typeface="Wingdings" panose="05000000000000000000" pitchFamily="2" charset="2"/>
              <a:buNone/>
              <a:tabLst/>
              <a:defRPr/>
            </a:pPr>
            <a:r>
              <a:rPr kumimoji="0" lang="en-US" sz="2745" b="0" i="0" u="none" strike="noStrike" kern="1200" cap="none" spc="-50" normalizeH="0" baseline="0" noProof="0" dirty="0">
                <a:ln>
                  <a:noFill/>
                </a:ln>
                <a:solidFill>
                  <a:srgbClr val="0078D7"/>
                </a:solidFill>
                <a:effectLst/>
                <a:uLnTx/>
                <a:uFillTx/>
                <a:latin typeface="Segoe UI Light" panose="020B0502040204020203" pitchFamily="34" charset="0"/>
                <a:ea typeface="Segoe UI" panose="020B0502040204020203" pitchFamily="34" charset="0"/>
                <a:cs typeface="Segoe UI Light" panose="020B0502040204020203" pitchFamily="34" charset="0"/>
              </a:rPr>
              <a:t>Best hybrid cloud experience for Windows Server</a:t>
            </a:r>
          </a:p>
          <a:p>
            <a:pPr marL="0" marR="0" lvl="0" indent="0" algn="l" defTabSz="912979" rtl="0" eaLnBrk="1" fontAlgn="base"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Semilight"/>
              </a:rPr>
              <a:t>Hit the cloud running using your Microsoft expertise and familiar tools. </a:t>
            </a:r>
          </a:p>
          <a:p>
            <a:pPr marL="0" marR="0" lvl="0" indent="0" algn="l" defTabSz="912979" rtl="0" eaLnBrk="1" fontAlgn="base"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Semilight"/>
              </a:rPr>
              <a:t>Run SharePoint, SQL Server or any app on Windows Server virtual machines in Azure.</a:t>
            </a:r>
          </a:p>
          <a:p>
            <a:pPr marL="0" marR="0" lvl="0" indent="0" algn="l" defTabSz="912979" rtl="0" eaLnBrk="1" fontAlgn="base"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75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Semilight"/>
              </a:rPr>
              <a:t>Gain cloud agility with Windows Server containers.</a:t>
            </a:r>
          </a:p>
          <a:p>
            <a:pPr marL="0" marR="0" lvl="0" indent="0" algn="l" defTabSz="912979" rtl="0" eaLnBrk="1" fontAlgn="base"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Semilight"/>
              </a:rPr>
              <a:t>Extend your datacenter to Azure for unique hybrid scenarios with Active Directory, cloud storage, and more.</a:t>
            </a:r>
          </a:p>
          <a:p>
            <a:pPr marL="0" marR="0" lvl="0" indent="0" algn="l" defTabSz="912979" rtl="0" eaLnBrk="1" fontAlgn="base"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Semilight"/>
              </a:rPr>
              <a:t>Get support from a single vendor.</a:t>
            </a:r>
          </a:p>
        </p:txBody>
      </p:sp>
      <p:sp>
        <p:nvSpPr>
          <p:cNvPr id="18" name="Title 1">
            <a:extLst>
              <a:ext uri="{FF2B5EF4-FFF2-40B4-BE49-F238E27FC236}">
                <a16:creationId xmlns:a16="http://schemas.microsoft.com/office/drawing/2014/main" id="{60726D21-ED24-4E84-8DDB-4A2A59E52C98}"/>
              </a:ext>
            </a:extLst>
          </p:cNvPr>
          <p:cNvSpPr txBox="1">
            <a:spLocks/>
          </p:cNvSpPr>
          <p:nvPr/>
        </p:nvSpPr>
        <p:spPr>
          <a:xfrm>
            <a:off x="426424" y="222584"/>
            <a:ext cx="11336039" cy="739343"/>
          </a:xfrm>
          <a:prstGeom prst="rect">
            <a:avLst/>
          </a:prstGeom>
        </p:spPr>
        <p:txBody>
          <a:bodyPr vert="horz" wrap="square" lIns="0" tIns="161335" rIns="0" bIns="0" rtlCol="0" anchor="t">
            <a:noAutofit/>
          </a:bodyPr>
          <a:lstStyle>
            <a:lvl1pPr algn="l" defTabSz="914367" rtl="0" eaLnBrk="1" latinLnBrk="0" hangingPunct="1">
              <a:lnSpc>
                <a:spcPct val="90000"/>
              </a:lnSpc>
              <a:spcBef>
                <a:spcPct val="0"/>
              </a:spcBef>
              <a:buNone/>
              <a:defRPr lang="en-US" sz="3500" b="0" kern="1200" cap="none" spc="-147"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0" b="0" i="0" u="none" strike="noStrike" kern="1200" cap="none" spc="-100" normalizeH="0" baseline="0" noProof="0" dirty="0">
                <a:ln w="3175">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Windows Server + Azure: Better Together </a:t>
            </a:r>
          </a:p>
        </p:txBody>
      </p:sp>
    </p:spTree>
    <p:extLst>
      <p:ext uri="{BB962C8B-B14F-4D97-AF65-F5344CB8AC3E}">
        <p14:creationId xmlns:p14="http://schemas.microsoft.com/office/powerpoint/2010/main" val="10166344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BE124-E4A9-43DC-93E0-BAF42CC3DC5A}"/>
              </a:ext>
            </a:extLst>
          </p:cNvPr>
          <p:cNvSpPr>
            <a:spLocks noGrp="1"/>
          </p:cNvSpPr>
          <p:nvPr>
            <p:ph type="title"/>
          </p:nvPr>
        </p:nvSpPr>
        <p:spPr/>
        <p:txBody>
          <a:bodyPr/>
          <a:lstStyle/>
          <a:p>
            <a:r>
              <a:rPr lang="en-GB" dirty="0"/>
              <a:t>Resources</a:t>
            </a:r>
          </a:p>
        </p:txBody>
      </p:sp>
      <p:sp>
        <p:nvSpPr>
          <p:cNvPr id="6" name="TextBox 5">
            <a:extLst>
              <a:ext uri="{FF2B5EF4-FFF2-40B4-BE49-F238E27FC236}">
                <a16:creationId xmlns:a16="http://schemas.microsoft.com/office/drawing/2014/main" id="{1D42E7A4-298F-4D23-A2CF-B8A5D3FAFF8A}"/>
              </a:ext>
            </a:extLst>
          </p:cNvPr>
          <p:cNvSpPr txBox="1"/>
          <p:nvPr/>
        </p:nvSpPr>
        <p:spPr>
          <a:xfrm>
            <a:off x="269240" y="1688123"/>
            <a:ext cx="11655840" cy="2985433"/>
          </a:xfrm>
          <a:prstGeom prst="rect">
            <a:avLst/>
          </a:prstGeom>
          <a:noFill/>
        </p:spPr>
        <p:txBody>
          <a:bodyPr wrap="square" rtlCol="0">
            <a:spAutoFit/>
          </a:bodyPr>
          <a:lstStyle/>
          <a:p>
            <a:pPr marL="285750" indent="-285750">
              <a:buFont typeface="Arial" panose="020B0604020202020204" pitchFamily="34" charset="0"/>
              <a:buChar char="•"/>
            </a:pPr>
            <a:r>
              <a:rPr lang="en-GB" sz="3200" dirty="0">
                <a:solidFill>
                  <a:schemeClr val="bg1"/>
                </a:solidFill>
                <a:latin typeface="Segoe UI Semilight" panose="020B0402040204020203" pitchFamily="34" charset="0"/>
                <a:cs typeface="Segoe UI Semilight" panose="020B0402040204020203" pitchFamily="34" charset="0"/>
              </a:rPr>
              <a:t>Azure Migrate Documentation: </a:t>
            </a:r>
            <a:r>
              <a:rPr lang="en-US" sz="3200" dirty="0">
                <a:latin typeface="Segoe UI Semilight" panose="020B0402040204020203" pitchFamily="34" charset="0"/>
                <a:cs typeface="Segoe UI Semilight" panose="020B0402040204020203" pitchFamily="34" charset="0"/>
                <a:hlinkClick r:id="rId2"/>
              </a:rPr>
              <a:t>https://aka.ms/AzureMigrate</a:t>
            </a:r>
            <a:endParaRPr lang="en-US" sz="32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endParaRPr lang="en-US" sz="32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3200" dirty="0">
                <a:latin typeface="Segoe UI Semilight" panose="020B0402040204020203" pitchFamily="34" charset="0"/>
                <a:cs typeface="Segoe UI Semilight" panose="020B0402040204020203" pitchFamily="34" charset="0"/>
              </a:rPr>
              <a:t>Azure Free Tier: </a:t>
            </a:r>
            <a:r>
              <a:rPr lang="en-US" sz="3200" dirty="0">
                <a:latin typeface="Segoe UI Semilight" panose="020B0402040204020203" pitchFamily="34" charset="0"/>
                <a:cs typeface="Segoe UI Semilight" panose="020B0402040204020203" pitchFamily="34" charset="0"/>
                <a:hlinkClick r:id="rId3"/>
              </a:rPr>
              <a:t>https://aka.ms/free</a:t>
            </a:r>
            <a:endParaRPr lang="en-US" sz="32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endParaRPr lang="en-US" sz="32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3200" dirty="0">
                <a:latin typeface="Segoe UI Semilight" panose="020B0402040204020203" pitchFamily="34" charset="0"/>
                <a:cs typeface="Segoe UI Semilight" panose="020B0402040204020203" pitchFamily="34" charset="0"/>
              </a:rPr>
              <a:t>Presentation:  </a:t>
            </a:r>
            <a:r>
              <a:rPr lang="en-US" sz="3200" dirty="0">
                <a:latin typeface="Segoe UI Semilight" panose="020B0402040204020203" pitchFamily="34" charset="0"/>
                <a:cs typeface="Segoe UI Semilight" panose="020B0402040204020203" pitchFamily="34" charset="0"/>
                <a:hlinkClick r:id="rId4"/>
              </a:rPr>
              <a:t>https://github.com/weeyin83/Presentations</a:t>
            </a:r>
            <a:r>
              <a:rPr lang="en-US" sz="3200" dirty="0">
                <a:latin typeface="Segoe UI Semilight" panose="020B0402040204020203" pitchFamily="34" charset="0"/>
                <a:cs typeface="Segoe UI Semilight" panose="020B0402040204020203" pitchFamily="34" charset="0"/>
              </a:rPr>
              <a:t> </a:t>
            </a:r>
          </a:p>
          <a:p>
            <a:pPr marL="285750" indent="-285750">
              <a:buFont typeface="Arial" panose="020B0604020202020204" pitchFamily="34" charset="0"/>
              <a:buChar char="•"/>
            </a:pPr>
            <a:endParaRPr lang="en-GB" sz="2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845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AA7A56-D8FF-4EAB-B080-F3BA3AD41643}"/>
              </a:ext>
            </a:extLst>
          </p:cNvPr>
          <p:cNvPicPr>
            <a:picLocks noChangeAspect="1"/>
          </p:cNvPicPr>
          <p:nvPr/>
        </p:nvPicPr>
        <p:blipFill>
          <a:blip r:embed="rId2"/>
          <a:stretch>
            <a:fillRect/>
          </a:stretch>
        </p:blipFill>
        <p:spPr>
          <a:xfrm>
            <a:off x="249382" y="212237"/>
            <a:ext cx="2849995" cy="910126"/>
          </a:xfrm>
          <a:prstGeom prst="rect">
            <a:avLst/>
          </a:prstGeom>
        </p:spPr>
      </p:pic>
      <p:sp>
        <p:nvSpPr>
          <p:cNvPr id="2" name="Title 1">
            <a:extLst>
              <a:ext uri="{FF2B5EF4-FFF2-40B4-BE49-F238E27FC236}">
                <a16:creationId xmlns:a16="http://schemas.microsoft.com/office/drawing/2014/main" id="{DD6261D3-34E1-4BF8-AE64-4510C2779277}"/>
              </a:ext>
            </a:extLst>
          </p:cNvPr>
          <p:cNvSpPr>
            <a:spLocks noGrp="1"/>
          </p:cNvSpPr>
          <p:nvPr>
            <p:ph type="ctrTitle"/>
          </p:nvPr>
        </p:nvSpPr>
        <p:spPr>
          <a:xfrm>
            <a:off x="606669" y="2068999"/>
            <a:ext cx="5348654" cy="2588969"/>
          </a:xfrm>
        </p:spPr>
        <p:txBody>
          <a:bodyPr>
            <a:normAutofit/>
          </a:bodyPr>
          <a:lstStyle/>
          <a:p>
            <a:pPr algn="l"/>
            <a:r>
              <a:rPr lang="en-GB" sz="13800" dirty="0"/>
              <a:t>Q&amp;A</a:t>
            </a:r>
          </a:p>
        </p:txBody>
      </p:sp>
      <p:pic>
        <p:nvPicPr>
          <p:cNvPr id="6" name="Picture 5">
            <a:extLst>
              <a:ext uri="{FF2B5EF4-FFF2-40B4-BE49-F238E27FC236}">
                <a16:creationId xmlns:a16="http://schemas.microsoft.com/office/drawing/2014/main" id="{688CA6EF-33B0-4E0E-80B5-DBD752483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45" y="822922"/>
            <a:ext cx="4940537" cy="4485624"/>
          </a:xfrm>
          <a:prstGeom prst="rect">
            <a:avLst/>
          </a:prstGeom>
        </p:spPr>
      </p:pic>
    </p:spTree>
    <p:extLst>
      <p:ext uri="{BB962C8B-B14F-4D97-AF65-F5344CB8AC3E}">
        <p14:creationId xmlns:p14="http://schemas.microsoft.com/office/powerpoint/2010/main" val="379934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2CEF-89AF-4400-88EE-C2A6B9A4EC6C}"/>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endParaRPr lang="en-GB" sz="3200">
              <a:solidFill>
                <a:srgbClr val="262626"/>
              </a:solidFill>
            </a:endParaRPr>
          </a:p>
        </p:txBody>
      </p:sp>
      <p:sp>
        <p:nvSpPr>
          <p:cNvPr id="3" name="Content Placeholder 2">
            <a:extLst>
              <a:ext uri="{FF2B5EF4-FFF2-40B4-BE49-F238E27FC236}">
                <a16:creationId xmlns:a16="http://schemas.microsoft.com/office/drawing/2014/main" id="{6F713BBC-36B7-4E8C-9099-255F17893E29}"/>
              </a:ext>
            </a:extLst>
          </p:cNvPr>
          <p:cNvSpPr>
            <a:spLocks noGrp="1"/>
          </p:cNvSpPr>
          <p:nvPr>
            <p:ph idx="1"/>
          </p:nvPr>
        </p:nvSpPr>
        <p:spPr>
          <a:xfrm>
            <a:off x="6945746" y="443346"/>
            <a:ext cx="5975927" cy="5809672"/>
          </a:xfrm>
        </p:spPr>
        <p:txBody>
          <a:bodyPr anchor="ctr">
            <a:normAutofit lnSpcReduction="10000"/>
          </a:bodyPr>
          <a:lstStyle/>
          <a:p>
            <a:pPr marL="0" indent="0">
              <a:buNone/>
            </a:pPr>
            <a:r>
              <a:rPr lang="en-GB" sz="3600" dirty="0"/>
              <a:t>Sarah Lean</a:t>
            </a:r>
          </a:p>
          <a:p>
            <a:pPr marL="0" indent="0">
              <a:buNone/>
            </a:pPr>
            <a:r>
              <a:rPr lang="en-GB" sz="2400" dirty="0"/>
              <a:t>Cloud Solution Architect</a:t>
            </a:r>
          </a:p>
          <a:p>
            <a:pPr marL="0" indent="0">
              <a:buNone/>
            </a:pPr>
            <a:r>
              <a:rPr lang="en-GB" sz="2400" dirty="0"/>
              <a:t>Microsoft</a:t>
            </a:r>
          </a:p>
          <a:p>
            <a:pPr marL="0" indent="0">
              <a:buNone/>
            </a:pPr>
            <a:endParaRPr lang="en-GB" sz="2400" dirty="0"/>
          </a:p>
          <a:p>
            <a:r>
              <a:rPr lang="en-GB" sz="2400" dirty="0"/>
              <a:t>IT Admin since 2005</a:t>
            </a:r>
          </a:p>
          <a:p>
            <a:r>
              <a:rPr lang="en-GB" sz="2400" dirty="0"/>
              <a:t>Blogger </a:t>
            </a:r>
          </a:p>
          <a:p>
            <a:r>
              <a:rPr lang="en-GB" sz="2400" dirty="0"/>
              <a:t>Geek</a:t>
            </a:r>
          </a:p>
          <a:p>
            <a:r>
              <a:rPr lang="en-GB" sz="2400" dirty="0"/>
              <a:t>Glasgow Azure User Group Founder</a:t>
            </a:r>
          </a:p>
          <a:p>
            <a:r>
              <a:rPr lang="en-GB" sz="2400" dirty="0"/>
              <a:t>Photographer</a:t>
            </a:r>
          </a:p>
          <a:p>
            <a:pPr marL="0" indent="0">
              <a:buNone/>
            </a:pPr>
            <a:endParaRPr lang="en-GB" sz="2400" dirty="0"/>
          </a:p>
          <a:p>
            <a:pPr marL="0" indent="0">
              <a:buNone/>
            </a:pPr>
            <a:endParaRPr lang="en-GB" sz="2400" dirty="0"/>
          </a:p>
          <a:p>
            <a:pPr marL="0" indent="0">
              <a:buNone/>
            </a:pPr>
            <a:r>
              <a:rPr lang="en-GB" sz="2400" dirty="0">
                <a:hlinkClick r:id="rId2"/>
              </a:rPr>
              <a:t>www.techielass.com</a:t>
            </a:r>
            <a:endParaRPr lang="en-GB" sz="2400" dirty="0"/>
          </a:p>
          <a:p>
            <a:pPr marL="0" indent="0">
              <a:buNone/>
            </a:pPr>
            <a:r>
              <a:rPr lang="en-GB" sz="2400" dirty="0"/>
              <a:t>@</a:t>
            </a:r>
            <a:r>
              <a:rPr lang="en-GB" sz="2400" dirty="0" err="1"/>
              <a:t>TechieLass</a:t>
            </a:r>
            <a:endParaRPr lang="en-GB" sz="2400" dirty="0"/>
          </a:p>
          <a:p>
            <a:endParaRPr lang="en-GB" sz="2400" dirty="0"/>
          </a:p>
        </p:txBody>
      </p:sp>
      <p:pic>
        <p:nvPicPr>
          <p:cNvPr id="6" name="Picture 5">
            <a:extLst>
              <a:ext uri="{FF2B5EF4-FFF2-40B4-BE49-F238E27FC236}">
                <a16:creationId xmlns:a16="http://schemas.microsoft.com/office/drawing/2014/main" id="{B19027F4-0E24-4EBA-B88D-AB9D83CCCC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516688" cy="6858000"/>
          </a:xfrm>
          <a:prstGeom prst="rect">
            <a:avLst/>
          </a:prstGeom>
        </p:spPr>
      </p:pic>
    </p:spTree>
    <p:extLst>
      <p:ext uri="{BB962C8B-B14F-4D97-AF65-F5344CB8AC3E}">
        <p14:creationId xmlns:p14="http://schemas.microsoft.com/office/powerpoint/2010/main" val="418023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D9FF-8F9A-459C-BF99-3ECF69B32D72}"/>
              </a:ext>
            </a:extLst>
          </p:cNvPr>
          <p:cNvSpPr>
            <a:spLocks noGrp="1"/>
          </p:cNvSpPr>
          <p:nvPr>
            <p:ph type="title"/>
          </p:nvPr>
        </p:nvSpPr>
        <p:spPr/>
        <p:txBody>
          <a:bodyPr/>
          <a:lstStyle/>
          <a:p>
            <a:r>
              <a:rPr lang="en-GB" dirty="0"/>
              <a:t>Feedback</a:t>
            </a:r>
          </a:p>
        </p:txBody>
      </p:sp>
      <p:sp>
        <p:nvSpPr>
          <p:cNvPr id="3" name="TextBox 2">
            <a:extLst>
              <a:ext uri="{FF2B5EF4-FFF2-40B4-BE49-F238E27FC236}">
                <a16:creationId xmlns:a16="http://schemas.microsoft.com/office/drawing/2014/main" id="{95A43C54-1A8A-4E8A-ABD8-19DD61710EFF}"/>
              </a:ext>
            </a:extLst>
          </p:cNvPr>
          <p:cNvSpPr txBox="1"/>
          <p:nvPr/>
        </p:nvSpPr>
        <p:spPr>
          <a:xfrm>
            <a:off x="678426" y="2875002"/>
            <a:ext cx="11135032" cy="1107996"/>
          </a:xfrm>
          <a:prstGeom prst="rect">
            <a:avLst/>
          </a:prstGeom>
          <a:noFill/>
        </p:spPr>
        <p:txBody>
          <a:bodyPr wrap="square" rtlCol="0">
            <a:spAutoFit/>
          </a:bodyPr>
          <a:lstStyle/>
          <a:p>
            <a:r>
              <a:rPr lang="en-GB" sz="6600" dirty="0"/>
              <a:t>https://aka.ms/sarahfeedback</a:t>
            </a:r>
          </a:p>
        </p:txBody>
      </p:sp>
    </p:spTree>
    <p:extLst>
      <p:ext uri="{BB962C8B-B14F-4D97-AF65-F5344CB8AC3E}">
        <p14:creationId xmlns:p14="http://schemas.microsoft.com/office/powerpoint/2010/main" val="338167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AA7A56-D8FF-4EAB-B080-F3BA3AD41643}"/>
              </a:ext>
            </a:extLst>
          </p:cNvPr>
          <p:cNvPicPr>
            <a:picLocks noChangeAspect="1"/>
          </p:cNvPicPr>
          <p:nvPr/>
        </p:nvPicPr>
        <p:blipFill>
          <a:blip r:embed="rId2"/>
          <a:stretch>
            <a:fillRect/>
          </a:stretch>
        </p:blipFill>
        <p:spPr>
          <a:xfrm>
            <a:off x="249382" y="212237"/>
            <a:ext cx="2849995" cy="910126"/>
          </a:xfrm>
          <a:prstGeom prst="rect">
            <a:avLst/>
          </a:prstGeom>
        </p:spPr>
      </p:pic>
      <p:sp>
        <p:nvSpPr>
          <p:cNvPr id="2" name="Title 1">
            <a:extLst>
              <a:ext uri="{FF2B5EF4-FFF2-40B4-BE49-F238E27FC236}">
                <a16:creationId xmlns:a16="http://schemas.microsoft.com/office/drawing/2014/main" id="{DD6261D3-34E1-4BF8-AE64-4510C2779277}"/>
              </a:ext>
            </a:extLst>
          </p:cNvPr>
          <p:cNvSpPr>
            <a:spLocks noGrp="1"/>
          </p:cNvSpPr>
          <p:nvPr>
            <p:ph type="ctrTitle"/>
          </p:nvPr>
        </p:nvSpPr>
        <p:spPr>
          <a:xfrm>
            <a:off x="606669" y="2069000"/>
            <a:ext cx="4065775" cy="1046506"/>
          </a:xfrm>
        </p:spPr>
        <p:txBody>
          <a:bodyPr>
            <a:normAutofit/>
          </a:bodyPr>
          <a:lstStyle/>
          <a:p>
            <a:pPr algn="l"/>
            <a:r>
              <a:rPr lang="en-GB" sz="4800" dirty="0"/>
              <a:t>Thanks!</a:t>
            </a:r>
          </a:p>
        </p:txBody>
      </p:sp>
      <p:sp>
        <p:nvSpPr>
          <p:cNvPr id="3" name="Subtitle 2">
            <a:extLst>
              <a:ext uri="{FF2B5EF4-FFF2-40B4-BE49-F238E27FC236}">
                <a16:creationId xmlns:a16="http://schemas.microsoft.com/office/drawing/2014/main" id="{3959A1E1-5797-4A3A-AC9C-69A06277967F}"/>
              </a:ext>
            </a:extLst>
          </p:cNvPr>
          <p:cNvSpPr>
            <a:spLocks noGrp="1"/>
          </p:cNvSpPr>
          <p:nvPr>
            <p:ph type="subTitle" idx="1"/>
          </p:nvPr>
        </p:nvSpPr>
        <p:spPr>
          <a:xfrm>
            <a:off x="521677" y="4789000"/>
            <a:ext cx="9144000" cy="1655762"/>
          </a:xfrm>
        </p:spPr>
        <p:txBody>
          <a:bodyPr>
            <a:normAutofit lnSpcReduction="10000"/>
          </a:bodyPr>
          <a:lstStyle/>
          <a:p>
            <a:pPr algn="l"/>
            <a:r>
              <a:rPr lang="en-GB" dirty="0"/>
              <a:t>Sarah Lean</a:t>
            </a:r>
          </a:p>
          <a:p>
            <a:pPr algn="l"/>
            <a:r>
              <a:rPr lang="en-GB" dirty="0"/>
              <a:t>Cloud Solution Architect</a:t>
            </a:r>
          </a:p>
          <a:p>
            <a:pPr algn="l"/>
            <a:r>
              <a:rPr lang="en-GB" dirty="0">
                <a:hlinkClick r:id="rId3"/>
              </a:rPr>
              <a:t>Sarah.Lean@Microsoft.com</a:t>
            </a:r>
            <a:endParaRPr lang="en-GB" dirty="0"/>
          </a:p>
          <a:p>
            <a:pPr algn="l"/>
            <a:r>
              <a:rPr lang="en-GB" dirty="0"/>
              <a:t>@</a:t>
            </a:r>
            <a:r>
              <a:rPr lang="en-GB" dirty="0" err="1"/>
              <a:t>TechieLass</a:t>
            </a:r>
            <a:endParaRPr lang="en-GB" dirty="0"/>
          </a:p>
        </p:txBody>
      </p:sp>
      <p:pic>
        <p:nvPicPr>
          <p:cNvPr id="6" name="Picture 5">
            <a:extLst>
              <a:ext uri="{FF2B5EF4-FFF2-40B4-BE49-F238E27FC236}">
                <a16:creationId xmlns:a16="http://schemas.microsoft.com/office/drawing/2014/main" id="{688CA6EF-33B0-4E0E-80B5-DBD752483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145" y="822922"/>
            <a:ext cx="4940537" cy="4485624"/>
          </a:xfrm>
          <a:prstGeom prst="rect">
            <a:avLst/>
          </a:prstGeom>
        </p:spPr>
      </p:pic>
    </p:spTree>
    <p:extLst>
      <p:ext uri="{BB962C8B-B14F-4D97-AF65-F5344CB8AC3E}">
        <p14:creationId xmlns:p14="http://schemas.microsoft.com/office/powerpoint/2010/main" val="317312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110D-6D24-483A-883A-D9F18ACA8827}"/>
              </a:ext>
            </a:extLst>
          </p:cNvPr>
          <p:cNvSpPr>
            <a:spLocks noGrp="1"/>
          </p:cNvSpPr>
          <p:nvPr>
            <p:ph type="title"/>
          </p:nvPr>
        </p:nvSpPr>
        <p:spPr/>
        <p:txBody>
          <a:bodyPr>
            <a:normAutofit/>
          </a:bodyPr>
          <a:lstStyle/>
          <a:p>
            <a:r>
              <a:rPr lang="en-GB" sz="4800" dirty="0">
                <a:solidFill>
                  <a:srgbClr val="FFB900"/>
                </a:solidFill>
              </a:rPr>
              <a:t>Agenda</a:t>
            </a:r>
          </a:p>
        </p:txBody>
      </p:sp>
      <p:pic>
        <p:nvPicPr>
          <p:cNvPr id="5" name="Content Placeholder 4" descr="A close up of a logo&#10;&#10;Description generated with very high confidence">
            <a:extLst>
              <a:ext uri="{FF2B5EF4-FFF2-40B4-BE49-F238E27FC236}">
                <a16:creationId xmlns:a16="http://schemas.microsoft.com/office/drawing/2014/main" id="{221C103C-576C-4EA8-A6CD-3A45E13136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0030" y="1770451"/>
            <a:ext cx="2441331" cy="2441331"/>
          </a:xfrm>
        </p:spPr>
      </p:pic>
      <p:pic>
        <p:nvPicPr>
          <p:cNvPr id="7" name="Picture 6" descr="A picture containing sky, photo&#10;&#10;Description generated with very high confidence">
            <a:extLst>
              <a:ext uri="{FF2B5EF4-FFF2-40B4-BE49-F238E27FC236}">
                <a16:creationId xmlns:a16="http://schemas.microsoft.com/office/drawing/2014/main" id="{9958C775-408E-4871-9015-3AF9E4B3B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196" y="1893455"/>
            <a:ext cx="4395890" cy="2366834"/>
          </a:xfrm>
          <a:prstGeom prst="rect">
            <a:avLst/>
          </a:prstGeom>
        </p:spPr>
      </p:pic>
      <p:sp>
        <p:nvSpPr>
          <p:cNvPr id="8" name="TextBox 7">
            <a:extLst>
              <a:ext uri="{FF2B5EF4-FFF2-40B4-BE49-F238E27FC236}">
                <a16:creationId xmlns:a16="http://schemas.microsoft.com/office/drawing/2014/main" id="{12EB2FF9-1816-4977-96C0-928871F22F45}"/>
              </a:ext>
            </a:extLst>
          </p:cNvPr>
          <p:cNvSpPr txBox="1"/>
          <p:nvPr/>
        </p:nvSpPr>
        <p:spPr>
          <a:xfrm>
            <a:off x="1274885" y="4461164"/>
            <a:ext cx="3601915" cy="461665"/>
          </a:xfrm>
          <a:prstGeom prst="rect">
            <a:avLst/>
          </a:prstGeom>
          <a:noFill/>
        </p:spPr>
        <p:txBody>
          <a:bodyPr wrap="square" rtlCol="0">
            <a:spAutoFit/>
          </a:bodyPr>
          <a:lstStyle/>
          <a:p>
            <a:pPr algn="ctr"/>
            <a:r>
              <a:rPr lang="en-GB" sz="2400" dirty="0"/>
              <a:t>Azure Migrate Overview</a:t>
            </a:r>
          </a:p>
        </p:txBody>
      </p:sp>
      <p:sp>
        <p:nvSpPr>
          <p:cNvPr id="9" name="TextBox 8">
            <a:extLst>
              <a:ext uri="{FF2B5EF4-FFF2-40B4-BE49-F238E27FC236}">
                <a16:creationId xmlns:a16="http://schemas.microsoft.com/office/drawing/2014/main" id="{1B655696-CC3E-4534-AE5B-A0D6B0923F3A}"/>
              </a:ext>
            </a:extLst>
          </p:cNvPr>
          <p:cNvSpPr txBox="1"/>
          <p:nvPr/>
        </p:nvSpPr>
        <p:spPr>
          <a:xfrm>
            <a:off x="6875585" y="4461164"/>
            <a:ext cx="3537527" cy="461665"/>
          </a:xfrm>
          <a:prstGeom prst="rect">
            <a:avLst/>
          </a:prstGeom>
          <a:noFill/>
        </p:spPr>
        <p:txBody>
          <a:bodyPr wrap="square" rtlCol="0">
            <a:spAutoFit/>
          </a:bodyPr>
          <a:lstStyle/>
          <a:p>
            <a:pPr algn="ctr"/>
            <a:r>
              <a:rPr lang="en-GB" sz="2400" dirty="0"/>
              <a:t>Practical Advice</a:t>
            </a:r>
          </a:p>
        </p:txBody>
      </p:sp>
    </p:spTree>
    <p:extLst>
      <p:ext uri="{BB962C8B-B14F-4D97-AF65-F5344CB8AC3E}">
        <p14:creationId xmlns:p14="http://schemas.microsoft.com/office/powerpoint/2010/main" val="107848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096001" y="1"/>
            <a:ext cx="28574" cy="6857999"/>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6" name="Title 1">
            <a:extLst>
              <a:ext uri="{FF2B5EF4-FFF2-40B4-BE49-F238E27FC236}">
                <a16:creationId xmlns:a16="http://schemas.microsoft.com/office/drawing/2014/main" id="{95EAA224-57A1-44B6-A393-FF804E333205}"/>
              </a:ext>
            </a:extLst>
          </p:cNvPr>
          <p:cNvSpPr>
            <a:spLocks noGrp="1"/>
          </p:cNvSpPr>
          <p:nvPr/>
        </p:nvSpPr>
        <p:spPr>
          <a:xfrm>
            <a:off x="498573" y="416983"/>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What’s Driving Migrations?</a:t>
            </a:r>
          </a:p>
        </p:txBody>
      </p:sp>
      <p:sp>
        <p:nvSpPr>
          <p:cNvPr id="97" name="Freeform: Shape 96">
            <a:extLst>
              <a:ext uri="{FF2B5EF4-FFF2-40B4-BE49-F238E27FC236}">
                <a16:creationId xmlns:a16="http://schemas.microsoft.com/office/drawing/2014/main" id="{9012D0E8-A955-4572-8F5C-61921FA83A2A}"/>
              </a:ext>
            </a:extLst>
          </p:cNvPr>
          <p:cNvSpPr/>
          <p:nvPr/>
        </p:nvSpPr>
        <p:spPr bwMode="auto">
          <a:xfrm>
            <a:off x="2042856" y="2172457"/>
            <a:ext cx="8171382" cy="4268559"/>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B9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8" name="Straight Connector 97">
            <a:extLst>
              <a:ext uri="{FF2B5EF4-FFF2-40B4-BE49-F238E27FC236}">
                <a16:creationId xmlns:a16="http://schemas.microsoft.com/office/drawing/2014/main" id="{45F1973A-AC47-4F16-8949-4D726C42FDB3}"/>
              </a:ext>
            </a:extLst>
          </p:cNvPr>
          <p:cNvCxnSpPr>
            <a:cxnSpLocks/>
          </p:cNvCxnSpPr>
          <p:nvPr/>
        </p:nvCxnSpPr>
        <p:spPr>
          <a:xfrm>
            <a:off x="343493" y="3944360"/>
            <a:ext cx="5785055" cy="2496657"/>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37FF55F-EC5C-4792-A664-DF080725D468}"/>
              </a:ext>
            </a:extLst>
          </p:cNvPr>
          <p:cNvCxnSpPr>
            <a:cxnSpLocks/>
          </p:cNvCxnSpPr>
          <p:nvPr/>
        </p:nvCxnSpPr>
        <p:spPr>
          <a:xfrm>
            <a:off x="1706590" y="1835194"/>
            <a:ext cx="4421957" cy="460582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6B762C9-7B2D-4D56-8B4D-7089CD2E01FD}"/>
              </a:ext>
            </a:extLst>
          </p:cNvPr>
          <p:cNvCxnSpPr>
            <a:cxnSpLocks/>
          </p:cNvCxnSpPr>
          <p:nvPr/>
        </p:nvCxnSpPr>
        <p:spPr>
          <a:xfrm flipH="1">
            <a:off x="6141656" y="3924931"/>
            <a:ext cx="5805948" cy="2516086"/>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4D3CEE3-05D6-4986-AF40-C5A660CD5C7B}"/>
              </a:ext>
            </a:extLst>
          </p:cNvPr>
          <p:cNvCxnSpPr>
            <a:cxnSpLocks/>
          </p:cNvCxnSpPr>
          <p:nvPr/>
        </p:nvCxnSpPr>
        <p:spPr>
          <a:xfrm flipH="1">
            <a:off x="6128549" y="949684"/>
            <a:ext cx="2028139" cy="5056714"/>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E1C535-CBB4-4976-A105-DF2994E39D7C}"/>
              </a:ext>
            </a:extLst>
          </p:cNvPr>
          <p:cNvCxnSpPr>
            <a:cxnSpLocks/>
          </p:cNvCxnSpPr>
          <p:nvPr/>
        </p:nvCxnSpPr>
        <p:spPr>
          <a:xfrm>
            <a:off x="6141259" y="1014880"/>
            <a:ext cx="0" cy="542613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89E9881-1C12-4ACE-8E08-5E769C61A817}"/>
              </a:ext>
            </a:extLst>
          </p:cNvPr>
          <p:cNvCxnSpPr>
            <a:cxnSpLocks/>
            <a:stCxn id="125" idx="1"/>
          </p:cNvCxnSpPr>
          <p:nvPr/>
        </p:nvCxnSpPr>
        <p:spPr>
          <a:xfrm>
            <a:off x="4025020" y="1338047"/>
            <a:ext cx="1995947" cy="4668352"/>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F30D22A-8830-4007-A71A-34144A1619BE}"/>
              </a:ext>
            </a:extLst>
          </p:cNvPr>
          <p:cNvCxnSpPr>
            <a:cxnSpLocks/>
          </p:cNvCxnSpPr>
          <p:nvPr/>
        </p:nvCxnSpPr>
        <p:spPr>
          <a:xfrm flipH="1">
            <a:off x="6128549" y="1816858"/>
            <a:ext cx="4468722" cy="4624158"/>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Freeform: Shape 104">
            <a:extLst>
              <a:ext uri="{FF2B5EF4-FFF2-40B4-BE49-F238E27FC236}">
                <a16:creationId xmlns:a16="http://schemas.microsoft.com/office/drawing/2014/main" id="{BF374C63-C697-4299-B54D-AB938FC1D082}"/>
              </a:ext>
            </a:extLst>
          </p:cNvPr>
          <p:cNvSpPr/>
          <p:nvPr/>
        </p:nvSpPr>
        <p:spPr bwMode="auto">
          <a:xfrm>
            <a:off x="3661034" y="3826056"/>
            <a:ext cx="4935026" cy="2614961"/>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FFFF"/>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51028" fontAlgn="base">
              <a:spcBef>
                <a:spcPct val="0"/>
              </a:spcBef>
              <a:spcAft>
                <a:spcPct val="0"/>
              </a:spcAft>
              <a:defRPr/>
            </a:pPr>
            <a:endParaRPr lang="en-US" sz="2040" b="1" err="1">
              <a:ln w="22225">
                <a:solidFill>
                  <a:schemeClr val="accent2"/>
                </a:solidFill>
                <a:prstDash val="solid"/>
              </a:ln>
              <a:solidFill>
                <a:schemeClr val="accent2">
                  <a:lumMod val="40000"/>
                  <a:lumOff val="60000"/>
                </a:schemeClr>
              </a:solidFill>
              <a:latin typeface="Segoe UI"/>
              <a:ea typeface="Segoe UI" pitchFamily="34" charset="0"/>
              <a:cs typeface="Segoe UI" pitchFamily="34" charset="0"/>
            </a:endParaRPr>
          </a:p>
        </p:txBody>
      </p:sp>
      <p:sp>
        <p:nvSpPr>
          <p:cNvPr id="106" name="Title 1">
            <a:extLst>
              <a:ext uri="{FF2B5EF4-FFF2-40B4-BE49-F238E27FC236}">
                <a16:creationId xmlns:a16="http://schemas.microsoft.com/office/drawing/2014/main" id="{6AD2E96C-C947-4B8F-AA33-C767265E5A58}"/>
              </a:ext>
            </a:extLst>
          </p:cNvPr>
          <p:cNvSpPr txBox="1">
            <a:spLocks/>
          </p:cNvSpPr>
          <p:nvPr/>
        </p:nvSpPr>
        <p:spPr>
          <a:xfrm>
            <a:off x="4787246" y="4699355"/>
            <a:ext cx="2682603" cy="565027"/>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51304">
              <a:defRPr/>
            </a:pPr>
            <a:r>
              <a:rPr lang="en-US" sz="3999" b="0" spc="0" dirty="0">
                <a:ln w="0"/>
                <a:solidFill>
                  <a:srgbClr val="353535"/>
                </a:solidFill>
                <a:effectLst>
                  <a:outerShdw blurRad="38100" dist="19050" dir="2700000" algn="tl" rotWithShape="0">
                    <a:schemeClr val="dk1">
                      <a:alpha val="40000"/>
                    </a:schemeClr>
                  </a:outerShdw>
                </a:effectLst>
                <a:latin typeface="Segoe UI Semilight" panose="020B0402040204020203" pitchFamily="34" charset="0"/>
                <a:cs typeface="Segoe UI Semilight" panose="020B0402040204020203" pitchFamily="34" charset="0"/>
              </a:rPr>
              <a:t>Migration triggers </a:t>
            </a:r>
          </a:p>
        </p:txBody>
      </p:sp>
      <p:grpSp>
        <p:nvGrpSpPr>
          <p:cNvPr id="107" name="Group 106">
            <a:extLst>
              <a:ext uri="{FF2B5EF4-FFF2-40B4-BE49-F238E27FC236}">
                <a16:creationId xmlns:a16="http://schemas.microsoft.com/office/drawing/2014/main" id="{E71A9EA4-D4C1-46A3-8668-C6203C35ABB8}"/>
              </a:ext>
            </a:extLst>
          </p:cNvPr>
          <p:cNvGrpSpPr/>
          <p:nvPr/>
        </p:nvGrpSpPr>
        <p:grpSpPr>
          <a:xfrm>
            <a:off x="843316" y="3151946"/>
            <a:ext cx="2724957" cy="1522488"/>
            <a:chOff x="913930" y="3633128"/>
            <a:chExt cx="2671769" cy="1492771"/>
          </a:xfrm>
        </p:grpSpPr>
        <p:sp>
          <p:nvSpPr>
            <p:cNvPr id="129" name="Rectangle 128">
              <a:extLst>
                <a:ext uri="{FF2B5EF4-FFF2-40B4-BE49-F238E27FC236}">
                  <a16:creationId xmlns:a16="http://schemas.microsoft.com/office/drawing/2014/main" id="{3C909AD5-D621-4C0D-BF7C-A2C7D76DB607}"/>
                </a:ext>
              </a:extLst>
            </p:cNvPr>
            <p:cNvSpPr/>
            <p:nvPr/>
          </p:nvSpPr>
          <p:spPr>
            <a:xfrm>
              <a:off x="913930" y="3633128"/>
              <a:ext cx="1857846" cy="905308"/>
            </a:xfrm>
            <a:prstGeom prst="rect">
              <a:avLst/>
            </a:prstGeom>
          </p:spPr>
          <p:txBody>
            <a:bodyPr wrap="square" lIns="18652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563">
                <a:lnSpc>
                  <a:spcPct val="90000"/>
                </a:lnSpc>
                <a:spcAft>
                  <a:spcPts val="816"/>
                </a:spcAft>
                <a:defRPr/>
              </a:pP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Quickly integrate acquisitions</a:t>
              </a:r>
            </a:p>
          </p:txBody>
        </p:sp>
        <p:sp>
          <p:nvSpPr>
            <p:cNvPr id="130" name="browser_3">
              <a:extLst>
                <a:ext uri="{FF2B5EF4-FFF2-40B4-BE49-F238E27FC236}">
                  <a16:creationId xmlns:a16="http://schemas.microsoft.com/office/drawing/2014/main" id="{5C4ED513-D6E7-4845-B404-EC05B0CC8E41}"/>
                </a:ext>
              </a:extLst>
            </p:cNvPr>
            <p:cNvSpPr>
              <a:spLocks noChangeAspect="1" noEditPoints="1"/>
            </p:cNvSpPr>
            <p:nvPr/>
          </p:nvSpPr>
          <p:spPr bwMode="auto">
            <a:xfrm>
              <a:off x="3201166" y="47601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2060"/>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8" name="Group 107">
            <a:extLst>
              <a:ext uri="{FF2B5EF4-FFF2-40B4-BE49-F238E27FC236}">
                <a16:creationId xmlns:a16="http://schemas.microsoft.com/office/drawing/2014/main" id="{46B3D6F8-150B-42D7-8269-C2C286778564}"/>
              </a:ext>
            </a:extLst>
          </p:cNvPr>
          <p:cNvGrpSpPr/>
          <p:nvPr/>
        </p:nvGrpSpPr>
        <p:grpSpPr>
          <a:xfrm>
            <a:off x="2112211" y="1544734"/>
            <a:ext cx="2432799" cy="2125856"/>
            <a:chOff x="2158058" y="2057286"/>
            <a:chExt cx="2385314" cy="2084361"/>
          </a:xfrm>
        </p:grpSpPr>
        <p:sp>
          <p:nvSpPr>
            <p:cNvPr id="127" name="Rectangle 126">
              <a:extLst>
                <a:ext uri="{FF2B5EF4-FFF2-40B4-BE49-F238E27FC236}">
                  <a16:creationId xmlns:a16="http://schemas.microsoft.com/office/drawing/2014/main" id="{21101D50-D927-4314-9FB6-3A8F12F4DEE9}"/>
                </a:ext>
              </a:extLst>
            </p:cNvPr>
            <p:cNvSpPr/>
            <p:nvPr/>
          </p:nvSpPr>
          <p:spPr>
            <a:xfrm>
              <a:off x="2158058" y="2057286"/>
              <a:ext cx="2009792" cy="633715"/>
            </a:xfrm>
            <a:prstGeom prst="rect">
              <a:avLst/>
            </a:prstGeom>
          </p:spPr>
          <p:txBody>
            <a:bodyPr wrap="square" lIns="18652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563">
                <a:lnSpc>
                  <a:spcPct val="90000"/>
                </a:lnSpc>
                <a:spcAft>
                  <a:spcPts val="816"/>
                </a:spcAft>
                <a:defRPr/>
              </a:pP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Urgent capacity needs  </a:t>
              </a:r>
            </a:p>
          </p:txBody>
        </p:sp>
        <p:sp>
          <p:nvSpPr>
            <p:cNvPr id="128" name="Move_E7C2">
              <a:extLst>
                <a:ext uri="{FF2B5EF4-FFF2-40B4-BE49-F238E27FC236}">
                  <a16:creationId xmlns:a16="http://schemas.microsoft.com/office/drawing/2014/main" id="{6482B432-E802-4924-9056-5033A4942388}"/>
                </a:ext>
              </a:extLst>
            </p:cNvPr>
            <p:cNvSpPr>
              <a:spLocks noChangeAspect="1" noEditPoints="1"/>
            </p:cNvSpPr>
            <p:nvPr/>
          </p:nvSpPr>
          <p:spPr bwMode="auto">
            <a:xfrm>
              <a:off x="4177703" y="3775887"/>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002060"/>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9" name="Group 108">
            <a:extLst>
              <a:ext uri="{FF2B5EF4-FFF2-40B4-BE49-F238E27FC236}">
                <a16:creationId xmlns:a16="http://schemas.microsoft.com/office/drawing/2014/main" id="{075D33AC-A9F9-4CCE-881A-9C493D7929CE}"/>
              </a:ext>
            </a:extLst>
          </p:cNvPr>
          <p:cNvGrpSpPr/>
          <p:nvPr/>
        </p:nvGrpSpPr>
        <p:grpSpPr>
          <a:xfrm>
            <a:off x="4025020" y="1014882"/>
            <a:ext cx="2172742" cy="2317319"/>
            <a:chOff x="3947467" y="1537776"/>
            <a:chExt cx="2130333" cy="2272086"/>
          </a:xfrm>
        </p:grpSpPr>
        <p:sp>
          <p:nvSpPr>
            <p:cNvPr id="125" name="Rectangle 124">
              <a:extLst>
                <a:ext uri="{FF2B5EF4-FFF2-40B4-BE49-F238E27FC236}">
                  <a16:creationId xmlns:a16="http://schemas.microsoft.com/office/drawing/2014/main" id="{0B1E4960-79CC-418A-B594-A680A3471703}"/>
                </a:ext>
              </a:extLst>
            </p:cNvPr>
            <p:cNvSpPr/>
            <p:nvPr/>
          </p:nvSpPr>
          <p:spPr>
            <a:xfrm>
              <a:off x="3947467" y="1537776"/>
              <a:ext cx="2130333" cy="633715"/>
            </a:xfrm>
            <a:prstGeom prst="rect">
              <a:avLst/>
            </a:prstGeom>
          </p:spPr>
          <p:txBody>
            <a:bodyPr wrap="square" lIns="18652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563">
                <a:lnSpc>
                  <a:spcPct val="90000"/>
                </a:lnSpc>
                <a:spcAft>
                  <a:spcPts val="816"/>
                </a:spcAft>
                <a:defRPr/>
              </a:pP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Software and hardware refresh</a:t>
              </a:r>
            </a:p>
          </p:txBody>
        </p:sp>
        <p:sp>
          <p:nvSpPr>
            <p:cNvPr id="126" name="chip">
              <a:extLst>
                <a:ext uri="{FF2B5EF4-FFF2-40B4-BE49-F238E27FC236}">
                  <a16:creationId xmlns:a16="http://schemas.microsoft.com/office/drawing/2014/main" id="{21248EA3-0C0E-4040-B677-270E4B45FFE7}"/>
                </a:ext>
              </a:extLst>
            </p:cNvPr>
            <p:cNvSpPr>
              <a:spLocks noChangeAspect="1" noEditPoints="1"/>
            </p:cNvSpPr>
            <p:nvPr/>
          </p:nvSpPr>
          <p:spPr bwMode="auto">
            <a:xfrm>
              <a:off x="5374232" y="3444102"/>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gradFill>
                <a:latin typeface="Segoe UI"/>
              </a:endParaRPr>
            </a:p>
          </p:txBody>
        </p:sp>
      </p:grpSp>
      <p:grpSp>
        <p:nvGrpSpPr>
          <p:cNvPr id="110" name="Group 109">
            <a:extLst>
              <a:ext uri="{FF2B5EF4-FFF2-40B4-BE49-F238E27FC236}">
                <a16:creationId xmlns:a16="http://schemas.microsoft.com/office/drawing/2014/main" id="{A20005CC-2397-420A-BFAE-B5B27615FF85}"/>
              </a:ext>
            </a:extLst>
          </p:cNvPr>
          <p:cNvGrpSpPr/>
          <p:nvPr/>
        </p:nvGrpSpPr>
        <p:grpSpPr>
          <a:xfrm>
            <a:off x="5990647" y="1014881"/>
            <a:ext cx="1882737" cy="2304523"/>
            <a:chOff x="5960792" y="1537776"/>
            <a:chExt cx="1845988" cy="2259540"/>
          </a:xfrm>
        </p:grpSpPr>
        <p:sp>
          <p:nvSpPr>
            <p:cNvPr id="123" name="Rectangle 122">
              <a:extLst>
                <a:ext uri="{FF2B5EF4-FFF2-40B4-BE49-F238E27FC236}">
                  <a16:creationId xmlns:a16="http://schemas.microsoft.com/office/drawing/2014/main" id="{CA9BD77E-06F2-45A8-A8CF-0B8680252BDC}"/>
                </a:ext>
              </a:extLst>
            </p:cNvPr>
            <p:cNvSpPr/>
            <p:nvPr/>
          </p:nvSpPr>
          <p:spPr>
            <a:xfrm>
              <a:off x="5960792" y="1537776"/>
              <a:ext cx="1845988" cy="633715"/>
            </a:xfrm>
            <a:prstGeom prst="rect">
              <a:avLst/>
            </a:prstGeom>
          </p:spPr>
          <p:txBody>
            <a:bodyPr wrap="square" lIns="18652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563">
                <a:lnSpc>
                  <a:spcPct val="90000"/>
                </a:lnSpc>
                <a:spcAft>
                  <a:spcPts val="816"/>
                </a:spcAft>
                <a:defRPr/>
              </a:pP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Security threats</a:t>
              </a:r>
            </a:p>
          </p:txBody>
        </p:sp>
        <p:sp>
          <p:nvSpPr>
            <p:cNvPr id="124" name="shield_3">
              <a:extLst>
                <a:ext uri="{FF2B5EF4-FFF2-40B4-BE49-F238E27FC236}">
                  <a16:creationId xmlns:a16="http://schemas.microsoft.com/office/drawing/2014/main" id="{FD53E568-08D9-4C16-84D7-F620B9709E6C}"/>
                </a:ext>
              </a:extLst>
            </p:cNvPr>
            <p:cNvSpPr>
              <a:spLocks noChangeAspect="1" noEditPoints="1"/>
            </p:cNvSpPr>
            <p:nvPr/>
          </p:nvSpPr>
          <p:spPr bwMode="auto">
            <a:xfrm>
              <a:off x="6426418" y="34341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a:solidFill>
                  <a:srgbClr val="1A1A1A"/>
                </a:solidFill>
                <a:latin typeface="Segoe UI"/>
              </a:endParaRPr>
            </a:p>
          </p:txBody>
        </p:sp>
      </p:grpSp>
      <p:grpSp>
        <p:nvGrpSpPr>
          <p:cNvPr id="111" name="Group 110">
            <a:extLst>
              <a:ext uri="{FF2B5EF4-FFF2-40B4-BE49-F238E27FC236}">
                <a16:creationId xmlns:a16="http://schemas.microsoft.com/office/drawing/2014/main" id="{CF401CCD-FF15-40CB-9238-74DA62FC1320}"/>
              </a:ext>
            </a:extLst>
          </p:cNvPr>
          <p:cNvGrpSpPr/>
          <p:nvPr/>
        </p:nvGrpSpPr>
        <p:grpSpPr>
          <a:xfrm>
            <a:off x="7742322" y="1544734"/>
            <a:ext cx="2398528" cy="2185766"/>
            <a:chOff x="7678276" y="2057286"/>
            <a:chExt cx="2351712" cy="2143101"/>
          </a:xfrm>
        </p:grpSpPr>
        <p:sp>
          <p:nvSpPr>
            <p:cNvPr id="121" name="Rectangle 120">
              <a:extLst>
                <a:ext uri="{FF2B5EF4-FFF2-40B4-BE49-F238E27FC236}">
                  <a16:creationId xmlns:a16="http://schemas.microsoft.com/office/drawing/2014/main" id="{65B166D5-6C0B-458D-8DB0-6EAAAB22FA1B}"/>
                </a:ext>
              </a:extLst>
            </p:cNvPr>
            <p:cNvSpPr/>
            <p:nvPr/>
          </p:nvSpPr>
          <p:spPr>
            <a:xfrm>
              <a:off x="7727454" y="2057286"/>
              <a:ext cx="2302534" cy="678163"/>
            </a:xfrm>
            <a:prstGeom prst="rect">
              <a:avLst/>
            </a:prstGeom>
          </p:spPr>
          <p:txBody>
            <a:bodyPr wrap="square" lIns="18652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563">
                <a:lnSpc>
                  <a:spcPct val="90000"/>
                </a:lnSpc>
                <a:spcAft>
                  <a:spcPts val="816"/>
                </a:spcAft>
                <a:defRPr/>
              </a:pP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Compliance </a:t>
              </a:r>
            </a:p>
            <a:p>
              <a:pPr algn="ctr" defTabSz="932563">
                <a:defRPr/>
              </a:pPr>
              <a:r>
                <a:rPr lang="en-US" sz="1428" dirty="0">
                  <a:gradFill>
                    <a:gsLst>
                      <a:gs pos="0">
                        <a:srgbClr val="1A1A1A"/>
                      </a:gs>
                      <a:gs pos="100000">
                        <a:srgbClr val="1A1A1A"/>
                      </a:gs>
                    </a:gsLst>
                    <a:lin ang="6000000" scaled="0"/>
                  </a:gradFill>
                  <a:latin typeface="Segoe UI"/>
                </a:rPr>
                <a:t> </a:t>
              </a:r>
            </a:p>
          </p:txBody>
        </p:sp>
        <p:sp>
          <p:nvSpPr>
            <p:cNvPr id="122" name="Trackers_EADF">
              <a:extLst>
                <a:ext uri="{FF2B5EF4-FFF2-40B4-BE49-F238E27FC236}">
                  <a16:creationId xmlns:a16="http://schemas.microsoft.com/office/drawing/2014/main" id="{DF7D1566-08F8-40B2-8C7C-F5CF624D98FA}"/>
                </a:ext>
              </a:extLst>
            </p:cNvPr>
            <p:cNvSpPr>
              <a:spLocks noChangeAspect="1" noEditPoints="1"/>
            </p:cNvSpPr>
            <p:nvPr/>
          </p:nvSpPr>
          <p:spPr bwMode="auto">
            <a:xfrm>
              <a:off x="7678276" y="3834627"/>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dirty="0">
                <a:solidFill>
                  <a:srgbClr val="1A1A1A"/>
                </a:solidFill>
                <a:latin typeface="Segoe UI"/>
              </a:endParaRPr>
            </a:p>
          </p:txBody>
        </p:sp>
      </p:grpSp>
      <p:grpSp>
        <p:nvGrpSpPr>
          <p:cNvPr id="112" name="Group 111">
            <a:extLst>
              <a:ext uri="{FF2B5EF4-FFF2-40B4-BE49-F238E27FC236}">
                <a16:creationId xmlns:a16="http://schemas.microsoft.com/office/drawing/2014/main" id="{E13097C2-69C5-49EC-A991-DE66ADC1C830}"/>
              </a:ext>
            </a:extLst>
          </p:cNvPr>
          <p:cNvGrpSpPr/>
          <p:nvPr/>
        </p:nvGrpSpPr>
        <p:grpSpPr>
          <a:xfrm>
            <a:off x="8654987" y="3127661"/>
            <a:ext cx="3230961" cy="1611536"/>
            <a:chOff x="8573127" y="3609317"/>
            <a:chExt cx="3167896" cy="1580081"/>
          </a:xfrm>
        </p:grpSpPr>
        <p:sp>
          <p:nvSpPr>
            <p:cNvPr id="119" name="Rectangle 118">
              <a:extLst>
                <a:ext uri="{FF2B5EF4-FFF2-40B4-BE49-F238E27FC236}">
                  <a16:creationId xmlns:a16="http://schemas.microsoft.com/office/drawing/2014/main" id="{CF51CC1D-4606-4AB6-9D50-8FE9E8BBD027}"/>
                </a:ext>
              </a:extLst>
            </p:cNvPr>
            <p:cNvSpPr/>
            <p:nvPr/>
          </p:nvSpPr>
          <p:spPr>
            <a:xfrm>
              <a:off x="9239677" y="3609317"/>
              <a:ext cx="2501346" cy="694069"/>
            </a:xfrm>
            <a:prstGeom prst="rect">
              <a:avLst/>
            </a:prstGeom>
          </p:spPr>
          <p:txBody>
            <a:bodyPr wrap="square" lIns="18652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563">
                <a:spcAft>
                  <a:spcPts val="816"/>
                </a:spcAft>
                <a:defRPr/>
              </a:pP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120" name="speedometer_2">
              <a:extLst>
                <a:ext uri="{FF2B5EF4-FFF2-40B4-BE49-F238E27FC236}">
                  <a16:creationId xmlns:a16="http://schemas.microsoft.com/office/drawing/2014/main" id="{F90BF830-B69D-44DA-A891-BDA3440C0CD4}"/>
                </a:ext>
              </a:extLst>
            </p:cNvPr>
            <p:cNvSpPr>
              <a:spLocks noChangeAspect="1" noEditPoints="1"/>
            </p:cNvSpPr>
            <p:nvPr/>
          </p:nvSpPr>
          <p:spPr bwMode="auto">
            <a:xfrm>
              <a:off x="8573127" y="482363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a:solidFill>
                  <a:srgbClr val="1A1A1A"/>
                </a:solidFill>
                <a:latin typeface="Segoe UI"/>
              </a:endParaRPr>
            </a:p>
          </p:txBody>
        </p:sp>
      </p:grpSp>
      <p:grpSp>
        <p:nvGrpSpPr>
          <p:cNvPr id="113" name="Group 112">
            <a:extLst>
              <a:ext uri="{FF2B5EF4-FFF2-40B4-BE49-F238E27FC236}">
                <a16:creationId xmlns:a16="http://schemas.microsoft.com/office/drawing/2014/main" id="{80CAAE71-EEB8-4ED6-AFB0-D83C91721409}"/>
              </a:ext>
            </a:extLst>
          </p:cNvPr>
          <p:cNvGrpSpPr/>
          <p:nvPr/>
        </p:nvGrpSpPr>
        <p:grpSpPr>
          <a:xfrm>
            <a:off x="9142990" y="4849234"/>
            <a:ext cx="3072498" cy="1099428"/>
            <a:chOff x="9051610" y="5297291"/>
            <a:chExt cx="3012528" cy="1077969"/>
          </a:xfrm>
        </p:grpSpPr>
        <p:sp>
          <p:nvSpPr>
            <p:cNvPr id="117" name="Rectangle 116">
              <a:extLst>
                <a:ext uri="{FF2B5EF4-FFF2-40B4-BE49-F238E27FC236}">
                  <a16:creationId xmlns:a16="http://schemas.microsoft.com/office/drawing/2014/main" id="{3A05C90E-57F4-4852-85D3-7846BBFFF0F3}"/>
                </a:ext>
              </a:extLst>
            </p:cNvPr>
            <p:cNvSpPr/>
            <p:nvPr/>
          </p:nvSpPr>
          <p:spPr>
            <a:xfrm>
              <a:off x="9935714" y="5297291"/>
              <a:ext cx="2128424" cy="694069"/>
            </a:xfrm>
            <a:prstGeom prst="rect">
              <a:avLst/>
            </a:prstGeom>
          </p:spPr>
          <p:txBody>
            <a:bodyPr wrap="square" lIns="18652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563">
                <a:spcAft>
                  <a:spcPts val="816"/>
                </a:spcAft>
                <a:defRPr/>
              </a:pP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Software end </a:t>
              </a:r>
              <a:b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of support</a:t>
              </a:r>
            </a:p>
          </p:txBody>
        </p:sp>
        <p:sp>
          <p:nvSpPr>
            <p:cNvPr id="118" name="Telemarketer_E7B9">
              <a:extLst>
                <a:ext uri="{FF2B5EF4-FFF2-40B4-BE49-F238E27FC236}">
                  <a16:creationId xmlns:a16="http://schemas.microsoft.com/office/drawing/2014/main" id="{DE0BEA64-9726-4F6E-B3A8-EFA35663910D}"/>
                </a:ext>
              </a:extLst>
            </p:cNvPr>
            <p:cNvSpPr>
              <a:spLocks noChangeAspect="1" noEditPoints="1"/>
            </p:cNvSpPr>
            <p:nvPr/>
          </p:nvSpPr>
          <p:spPr bwMode="auto">
            <a:xfrm>
              <a:off x="9051610" y="600950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a:solidFill>
                  <a:srgbClr val="1A1A1A"/>
                </a:solidFill>
                <a:latin typeface="Segoe UI"/>
              </a:endParaRPr>
            </a:p>
          </p:txBody>
        </p:sp>
      </p:grpSp>
      <p:grpSp>
        <p:nvGrpSpPr>
          <p:cNvPr id="114" name="Group 113">
            <a:extLst>
              <a:ext uri="{FF2B5EF4-FFF2-40B4-BE49-F238E27FC236}">
                <a16:creationId xmlns:a16="http://schemas.microsoft.com/office/drawing/2014/main" id="{090C20CD-1DB1-4954-B4C0-99B4A571CAD6}"/>
              </a:ext>
            </a:extLst>
          </p:cNvPr>
          <p:cNvGrpSpPr/>
          <p:nvPr/>
        </p:nvGrpSpPr>
        <p:grpSpPr>
          <a:xfrm>
            <a:off x="-23488" y="5113032"/>
            <a:ext cx="3073215" cy="835635"/>
            <a:chOff x="64045" y="5555936"/>
            <a:chExt cx="3013229" cy="819324"/>
          </a:xfrm>
        </p:grpSpPr>
        <p:sp>
          <p:nvSpPr>
            <p:cNvPr id="115" name="Rectangle 114">
              <a:extLst>
                <a:ext uri="{FF2B5EF4-FFF2-40B4-BE49-F238E27FC236}">
                  <a16:creationId xmlns:a16="http://schemas.microsoft.com/office/drawing/2014/main" id="{71AE350D-2EA1-435C-8DCF-82429D058310}"/>
                </a:ext>
              </a:extLst>
            </p:cNvPr>
            <p:cNvSpPr/>
            <p:nvPr/>
          </p:nvSpPr>
          <p:spPr>
            <a:xfrm>
              <a:off x="64045" y="5555936"/>
              <a:ext cx="2004431" cy="633715"/>
            </a:xfrm>
            <a:prstGeom prst="rect">
              <a:avLst/>
            </a:prstGeom>
          </p:spPr>
          <p:txBody>
            <a:bodyPr wrap="square" lIns="18652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563">
                <a:lnSpc>
                  <a:spcPct val="90000"/>
                </a:lnSpc>
                <a:spcAft>
                  <a:spcPts val="816"/>
                </a:spcAft>
                <a:defRPr/>
              </a:pP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Datacenter contracts expiry</a:t>
              </a:r>
            </a:p>
          </p:txBody>
        </p:sp>
        <p:sp>
          <p:nvSpPr>
            <p:cNvPr id="116" name="PageEdit_EFB8">
              <a:extLst>
                <a:ext uri="{FF2B5EF4-FFF2-40B4-BE49-F238E27FC236}">
                  <a16:creationId xmlns:a16="http://schemas.microsoft.com/office/drawing/2014/main" id="{856C89BB-5FD8-4AF4-87CC-4C105DB18F92}"/>
                </a:ext>
              </a:extLst>
            </p:cNvPr>
            <p:cNvSpPr>
              <a:spLocks noChangeAspect="1" noEditPoints="1"/>
            </p:cNvSpPr>
            <p:nvPr/>
          </p:nvSpPr>
          <p:spPr bwMode="auto">
            <a:xfrm>
              <a:off x="2734230" y="6009500"/>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endParaRPr lang="en-US">
                <a:solidFill>
                  <a:srgbClr val="1A1A1A"/>
                </a:solidFill>
                <a:latin typeface="Segoe UI"/>
              </a:endParaRPr>
            </a:p>
          </p:txBody>
        </p:sp>
      </p:grpSp>
    </p:spTree>
    <p:extLst>
      <p:ext uri="{BB962C8B-B14F-4D97-AF65-F5344CB8AC3E}">
        <p14:creationId xmlns:p14="http://schemas.microsoft.com/office/powerpoint/2010/main" val="294351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5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68080" y="624412"/>
            <a:ext cx="11655840" cy="899665"/>
          </a:xfrm>
        </p:spPr>
        <p:txBody>
          <a:bodyPr>
            <a:noAutofit/>
          </a:bodyPr>
          <a:lstStyle/>
          <a:p>
            <a:r>
              <a:rPr lang="en-US" sz="4800" dirty="0"/>
              <a:t>Azure Migrate </a:t>
            </a:r>
            <a:br>
              <a:rPr lang="en-US" sz="4800" dirty="0"/>
            </a:br>
            <a:endParaRPr lang="en-US" sz="4800" dirty="0"/>
          </a:p>
        </p:txBody>
      </p:sp>
      <p:grpSp>
        <p:nvGrpSpPr>
          <p:cNvPr id="3" name="Group 2">
            <a:extLst>
              <a:ext uri="{FF2B5EF4-FFF2-40B4-BE49-F238E27FC236}">
                <a16:creationId xmlns:a16="http://schemas.microsoft.com/office/drawing/2014/main" id="{10DA57A3-2E82-44E6-A714-DC67CC41D54A}"/>
              </a:ext>
            </a:extLst>
          </p:cNvPr>
          <p:cNvGrpSpPr/>
          <p:nvPr/>
        </p:nvGrpSpPr>
        <p:grpSpPr>
          <a:xfrm>
            <a:off x="4826544" y="1907634"/>
            <a:ext cx="2256868" cy="3709476"/>
            <a:chOff x="8823357" y="1863389"/>
            <a:chExt cx="2256868" cy="3709476"/>
          </a:xfrm>
        </p:grpSpPr>
        <p:cxnSp>
          <p:nvCxnSpPr>
            <p:cNvPr id="20" name="Straight Arrow Connector 19">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rgbClr val="FFB90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rgbClr val="FFB900"/>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70FE58A1-E7E7-4365-A314-D8BDF20CAC47}"/>
                </a:ext>
              </a:extLst>
            </p:cNvPr>
            <p:cNvGrpSpPr/>
            <p:nvPr/>
          </p:nvGrpSpPr>
          <p:grpSpPr>
            <a:xfrm>
              <a:off x="9143428" y="1863389"/>
              <a:ext cx="1622892" cy="1026946"/>
              <a:chOff x="8824913" y="1973262"/>
              <a:chExt cx="2057986" cy="1302268"/>
            </a:xfrm>
          </p:grpSpPr>
          <p:sp>
            <p:nvSpPr>
              <p:cNvPr id="10"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8B1C4B4F-F92C-483D-9D3A-C813725F826B}"/>
                  </a:ext>
                </a:extLst>
              </p:cNvPr>
              <p:cNvSpPr txBox="1"/>
              <p:nvPr/>
            </p:nvSpPr>
            <p:spPr>
              <a:xfrm>
                <a:off x="9068863" y="2444482"/>
                <a:ext cx="1524000" cy="78048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chemeClr val="bg1"/>
                    </a:solidFill>
                    <a:effectLst/>
                    <a:uLnTx/>
                    <a:uFillTx/>
                    <a:latin typeface="Segoe UI Semilight"/>
                    <a:ea typeface="+mn-ea"/>
                    <a:cs typeface="+mn-cs"/>
                  </a:rPr>
                  <a:t>Azure</a:t>
                </a:r>
              </a:p>
            </p:txBody>
          </p:sp>
        </p:grpSp>
        <p:sp>
          <p:nvSpPr>
            <p:cNvPr id="13" name="Rectangle 12">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4" name="Rectangle 13">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dirty="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21"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A14B15CF-F189-4CDE-89E4-36FF5CB97625}"/>
              </a:ext>
            </a:extLst>
          </p:cNvPr>
          <p:cNvGrpSpPr>
            <a:grpSpLocks noChangeAspect="1"/>
          </p:cNvGrpSpPr>
          <p:nvPr/>
        </p:nvGrpSpPr>
        <p:grpSpPr>
          <a:xfrm>
            <a:off x="10963496" y="412564"/>
            <a:ext cx="684474" cy="658368"/>
            <a:chOff x="749832" y="4317776"/>
            <a:chExt cx="277735" cy="267142"/>
          </a:xfrm>
        </p:grpSpPr>
        <p:sp>
          <p:nvSpPr>
            <p:cNvPr id="22" name="magnify" title="Icon of a magnifying glass">
              <a:extLst>
                <a:ext uri="{FF2B5EF4-FFF2-40B4-BE49-F238E27FC236}">
                  <a16:creationId xmlns:a16="http://schemas.microsoft.com/office/drawing/2014/main" id="{0CB88257-3E52-4857-B00B-72540EA5F144}"/>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3" name="Rectangle 22">
              <a:extLst>
                <a:ext uri="{FF2B5EF4-FFF2-40B4-BE49-F238E27FC236}">
                  <a16:creationId xmlns:a16="http://schemas.microsoft.com/office/drawing/2014/main" id="{9A7A2188-940A-4111-8004-149B823726B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07311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68080" y="289616"/>
            <a:ext cx="11655840" cy="899665"/>
          </a:xfrm>
        </p:spPr>
        <p:txBody>
          <a:bodyPr>
            <a:noAutofit/>
          </a:bodyPr>
          <a:lstStyle/>
          <a:p>
            <a:r>
              <a:rPr lang="en-US" sz="4800" dirty="0"/>
              <a:t>Explained</a:t>
            </a:r>
          </a:p>
        </p:txBody>
      </p:sp>
      <p:grpSp>
        <p:nvGrpSpPr>
          <p:cNvPr id="18" name="Group 17">
            <a:extLst>
              <a:ext uri="{FF2B5EF4-FFF2-40B4-BE49-F238E27FC236}">
                <a16:creationId xmlns:a16="http://schemas.microsoft.com/office/drawing/2014/main" id="{A14B15CF-F189-4CDE-89E4-36FF5CB97625}"/>
              </a:ext>
            </a:extLst>
          </p:cNvPr>
          <p:cNvGrpSpPr>
            <a:grpSpLocks noChangeAspect="1"/>
          </p:cNvGrpSpPr>
          <p:nvPr/>
        </p:nvGrpSpPr>
        <p:grpSpPr>
          <a:xfrm>
            <a:off x="10963496" y="412564"/>
            <a:ext cx="684474" cy="658368"/>
            <a:chOff x="749832" y="4317776"/>
            <a:chExt cx="277735" cy="267142"/>
          </a:xfrm>
        </p:grpSpPr>
        <p:sp>
          <p:nvSpPr>
            <p:cNvPr id="22" name="magnify" title="Icon of a magnifying glass">
              <a:extLst>
                <a:ext uri="{FF2B5EF4-FFF2-40B4-BE49-F238E27FC236}">
                  <a16:creationId xmlns:a16="http://schemas.microsoft.com/office/drawing/2014/main" id="{0CB88257-3E52-4857-B00B-72540EA5F144}"/>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3" name="Rectangle 22">
              <a:extLst>
                <a:ext uri="{FF2B5EF4-FFF2-40B4-BE49-F238E27FC236}">
                  <a16:creationId xmlns:a16="http://schemas.microsoft.com/office/drawing/2014/main" id="{9A7A2188-940A-4111-8004-149B823726B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 name="TextBox 3">
            <a:extLst>
              <a:ext uri="{FF2B5EF4-FFF2-40B4-BE49-F238E27FC236}">
                <a16:creationId xmlns:a16="http://schemas.microsoft.com/office/drawing/2014/main" id="{96C104B1-A4DC-4E96-9322-DAE274A2D5FB}"/>
              </a:ext>
            </a:extLst>
          </p:cNvPr>
          <p:cNvSpPr txBox="1"/>
          <p:nvPr/>
        </p:nvSpPr>
        <p:spPr>
          <a:xfrm>
            <a:off x="437535" y="2016144"/>
            <a:ext cx="11486385" cy="3970318"/>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latin typeface="Segoe UI Semilight"/>
              </a:rPr>
              <a:t>Agentless virtual machine discovery through virtual appliance;</a:t>
            </a:r>
          </a:p>
          <a:p>
            <a:pPr marL="285750" indent="-285750">
              <a:buFont typeface="Arial" panose="020B0604020202020204" pitchFamily="34" charset="0"/>
              <a:buChar char="•"/>
            </a:pPr>
            <a:endParaRPr lang="en-GB" sz="2800" dirty="0">
              <a:solidFill>
                <a:schemeClr val="bg1"/>
              </a:solidFill>
              <a:latin typeface="Segoe UI Semilight"/>
            </a:endParaRPr>
          </a:p>
          <a:p>
            <a:pPr marL="285750" indent="-285750">
              <a:buFont typeface="Arial" panose="020B0604020202020204" pitchFamily="34" charset="0"/>
              <a:buChar char="•"/>
            </a:pPr>
            <a:r>
              <a:rPr lang="en-GB" sz="2800" dirty="0">
                <a:solidFill>
                  <a:schemeClr val="bg1"/>
                </a:solidFill>
                <a:latin typeface="Segoe UI Semilight"/>
              </a:rPr>
              <a:t>Dependency mapping to ensure full visibility of all application VMs;</a:t>
            </a:r>
          </a:p>
          <a:p>
            <a:pPr marL="285750" indent="-285750">
              <a:buFont typeface="Arial" panose="020B0604020202020204" pitchFamily="34" charset="0"/>
              <a:buChar char="•"/>
            </a:pPr>
            <a:endParaRPr lang="en-GB" sz="2800" dirty="0">
              <a:solidFill>
                <a:schemeClr val="bg1"/>
              </a:solidFill>
              <a:latin typeface="Segoe UI Semilight"/>
            </a:endParaRPr>
          </a:p>
          <a:p>
            <a:pPr marL="285750" indent="-285750">
              <a:buFont typeface="Arial" panose="020B0604020202020204" pitchFamily="34" charset="0"/>
              <a:buChar char="•"/>
            </a:pPr>
            <a:r>
              <a:rPr lang="en-GB" sz="2800" dirty="0">
                <a:solidFill>
                  <a:schemeClr val="bg1"/>
                </a:solidFill>
                <a:latin typeface="Segoe UI Semilight"/>
              </a:rPr>
              <a:t>Intelligent right-sizing;</a:t>
            </a:r>
          </a:p>
          <a:p>
            <a:pPr marL="285750" indent="-285750">
              <a:buFont typeface="Arial" panose="020B0604020202020204" pitchFamily="34" charset="0"/>
              <a:buChar char="•"/>
            </a:pPr>
            <a:endParaRPr lang="en-GB" sz="2800" dirty="0">
              <a:solidFill>
                <a:schemeClr val="bg1"/>
              </a:solidFill>
              <a:latin typeface="Segoe UI Semilight"/>
            </a:endParaRPr>
          </a:p>
          <a:p>
            <a:pPr marL="285750" indent="-285750">
              <a:buFont typeface="Arial" panose="020B0604020202020204" pitchFamily="34" charset="0"/>
              <a:buChar char="•"/>
            </a:pPr>
            <a:r>
              <a:rPr lang="en-GB" sz="2800" dirty="0">
                <a:solidFill>
                  <a:schemeClr val="bg1"/>
                </a:solidFill>
                <a:latin typeface="Segoe UI Semilight"/>
              </a:rPr>
              <a:t>Cost Analysis;</a:t>
            </a:r>
          </a:p>
          <a:p>
            <a:pPr marL="285750" indent="-285750">
              <a:buFont typeface="Arial" panose="020B0604020202020204" pitchFamily="34" charset="0"/>
              <a:buChar char="•"/>
            </a:pPr>
            <a:endParaRPr lang="en-GB" sz="2800" dirty="0">
              <a:solidFill>
                <a:schemeClr val="bg1"/>
              </a:solidFill>
              <a:latin typeface="Segoe UI Semilight"/>
            </a:endParaRPr>
          </a:p>
          <a:p>
            <a:pPr marL="285750" indent="-285750">
              <a:buFont typeface="Arial" panose="020B0604020202020204" pitchFamily="34" charset="0"/>
              <a:buChar char="•"/>
            </a:pPr>
            <a:r>
              <a:rPr lang="en-GB" sz="2800" dirty="0">
                <a:solidFill>
                  <a:schemeClr val="bg1"/>
                </a:solidFill>
                <a:latin typeface="Segoe UI Semilight"/>
              </a:rPr>
              <a:t>Azure readiness</a:t>
            </a:r>
          </a:p>
        </p:txBody>
      </p:sp>
    </p:spTree>
    <p:extLst>
      <p:ext uri="{BB962C8B-B14F-4D97-AF65-F5344CB8AC3E}">
        <p14:creationId xmlns:p14="http://schemas.microsoft.com/office/powerpoint/2010/main" val="195988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CEE0-7286-4FFA-8455-6A84388673D1}"/>
              </a:ext>
            </a:extLst>
          </p:cNvPr>
          <p:cNvSpPr>
            <a:spLocks noGrp="1"/>
          </p:cNvSpPr>
          <p:nvPr>
            <p:ph type="title"/>
          </p:nvPr>
        </p:nvSpPr>
        <p:spPr/>
        <p:txBody>
          <a:bodyPr/>
          <a:lstStyle/>
          <a:p>
            <a:r>
              <a:rPr lang="en-GB" dirty="0"/>
              <a:t>Supported Platforms</a:t>
            </a:r>
          </a:p>
        </p:txBody>
      </p:sp>
      <p:sp>
        <p:nvSpPr>
          <p:cNvPr id="3" name="Rectangle 2">
            <a:extLst>
              <a:ext uri="{FF2B5EF4-FFF2-40B4-BE49-F238E27FC236}">
                <a16:creationId xmlns:a16="http://schemas.microsoft.com/office/drawing/2014/main" id="{9DD7FD22-C2ED-4FE0-B2B0-72D43F27621C}"/>
              </a:ext>
            </a:extLst>
          </p:cNvPr>
          <p:cNvSpPr/>
          <p:nvPr/>
        </p:nvSpPr>
        <p:spPr>
          <a:xfrm>
            <a:off x="562706" y="1961328"/>
            <a:ext cx="11043139" cy="1938992"/>
          </a:xfrm>
          <a:prstGeom prst="rect">
            <a:avLst/>
          </a:prstGeom>
        </p:spPr>
        <p:txBody>
          <a:bodyPr wrap="square">
            <a:spAutoFit/>
          </a:bodyPr>
          <a:lstStyle/>
          <a:p>
            <a:pPr marL="285750" indent="-285750">
              <a:buFont typeface="Arial" panose="020B0604020202020204" pitchFamily="34" charset="0"/>
              <a:buChar char="•"/>
            </a:pPr>
            <a:r>
              <a:rPr lang="en-GB" sz="2400" dirty="0">
                <a:solidFill>
                  <a:schemeClr val="bg1"/>
                </a:solidFill>
                <a:latin typeface="Segoe UI Semilight"/>
              </a:rPr>
              <a:t>VMware environment must be managed by a vCenter Server</a:t>
            </a:r>
            <a:br>
              <a:rPr lang="en-GB" sz="2400" dirty="0">
                <a:solidFill>
                  <a:schemeClr val="bg1"/>
                </a:solidFill>
                <a:latin typeface="Segoe UI Semilight"/>
              </a:rPr>
            </a:br>
            <a:endParaRPr lang="en-GB" sz="2400" dirty="0">
              <a:solidFill>
                <a:schemeClr val="bg1"/>
              </a:solidFill>
              <a:latin typeface="Segoe UI Semilight"/>
            </a:endParaRPr>
          </a:p>
          <a:p>
            <a:pPr marL="285750" indent="-285750">
              <a:buFont typeface="Arial" panose="020B0604020202020204" pitchFamily="34" charset="0"/>
              <a:buChar char="•"/>
            </a:pPr>
            <a:r>
              <a:rPr lang="en-GB" sz="2400" dirty="0">
                <a:solidFill>
                  <a:schemeClr val="bg1"/>
                </a:solidFill>
                <a:latin typeface="Segoe UI Semilight"/>
              </a:rPr>
              <a:t>VMware environments supported 5.5, 6.0, 6.5</a:t>
            </a:r>
          </a:p>
          <a:p>
            <a:pPr marL="285750" indent="-285750">
              <a:buFont typeface="Arial" panose="020B0604020202020204" pitchFamily="34" charset="0"/>
              <a:buChar char="•"/>
            </a:pPr>
            <a:endParaRPr lang="en-GB" sz="2400" dirty="0">
              <a:solidFill>
                <a:schemeClr val="bg1"/>
              </a:solidFill>
              <a:latin typeface="Segoe UI Semilight"/>
            </a:endParaRPr>
          </a:p>
          <a:p>
            <a:pPr marL="285750" indent="-285750">
              <a:buFont typeface="Arial" panose="020B0604020202020204" pitchFamily="34" charset="0"/>
              <a:buChar char="•"/>
            </a:pPr>
            <a:r>
              <a:rPr lang="en-GB" sz="2400" dirty="0">
                <a:solidFill>
                  <a:schemeClr val="bg1"/>
                </a:solidFill>
                <a:latin typeface="Segoe UI Semilight"/>
              </a:rPr>
              <a:t>Hyper-V and physical server support on the road map </a:t>
            </a:r>
            <a:endParaRPr lang="en-GB" sz="2400" dirty="0"/>
          </a:p>
        </p:txBody>
      </p:sp>
    </p:spTree>
    <p:extLst>
      <p:ext uri="{BB962C8B-B14F-4D97-AF65-F5344CB8AC3E}">
        <p14:creationId xmlns:p14="http://schemas.microsoft.com/office/powerpoint/2010/main" val="32756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68080" y="289616"/>
            <a:ext cx="11655840" cy="899665"/>
          </a:xfrm>
        </p:spPr>
        <p:txBody>
          <a:bodyPr>
            <a:noAutofit/>
          </a:bodyPr>
          <a:lstStyle/>
          <a:p>
            <a:r>
              <a:rPr lang="en-US" sz="4800" dirty="0"/>
              <a:t>Explained</a:t>
            </a:r>
          </a:p>
        </p:txBody>
      </p:sp>
      <p:grpSp>
        <p:nvGrpSpPr>
          <p:cNvPr id="18" name="Group 17">
            <a:extLst>
              <a:ext uri="{FF2B5EF4-FFF2-40B4-BE49-F238E27FC236}">
                <a16:creationId xmlns:a16="http://schemas.microsoft.com/office/drawing/2014/main" id="{A14B15CF-F189-4CDE-89E4-36FF5CB97625}"/>
              </a:ext>
            </a:extLst>
          </p:cNvPr>
          <p:cNvGrpSpPr>
            <a:grpSpLocks noChangeAspect="1"/>
          </p:cNvGrpSpPr>
          <p:nvPr/>
        </p:nvGrpSpPr>
        <p:grpSpPr>
          <a:xfrm>
            <a:off x="10963496" y="412564"/>
            <a:ext cx="684474" cy="658368"/>
            <a:chOff x="749832" y="4317776"/>
            <a:chExt cx="277735" cy="267142"/>
          </a:xfrm>
        </p:grpSpPr>
        <p:sp>
          <p:nvSpPr>
            <p:cNvPr id="22" name="magnify" title="Icon of a magnifying glass">
              <a:extLst>
                <a:ext uri="{FF2B5EF4-FFF2-40B4-BE49-F238E27FC236}">
                  <a16:creationId xmlns:a16="http://schemas.microsoft.com/office/drawing/2014/main" id="{0CB88257-3E52-4857-B00B-72540EA5F144}"/>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3" name="Rectangle 22">
              <a:extLst>
                <a:ext uri="{FF2B5EF4-FFF2-40B4-BE49-F238E27FC236}">
                  <a16:creationId xmlns:a16="http://schemas.microsoft.com/office/drawing/2014/main" id="{9A7A2188-940A-4111-8004-149B823726B0}"/>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 name="TextBox 3">
            <a:extLst>
              <a:ext uri="{FF2B5EF4-FFF2-40B4-BE49-F238E27FC236}">
                <a16:creationId xmlns:a16="http://schemas.microsoft.com/office/drawing/2014/main" id="{96C104B1-A4DC-4E96-9322-DAE274A2D5FB}"/>
              </a:ext>
            </a:extLst>
          </p:cNvPr>
          <p:cNvSpPr txBox="1"/>
          <p:nvPr/>
        </p:nvSpPr>
        <p:spPr>
          <a:xfrm>
            <a:off x="4670322" y="2721114"/>
            <a:ext cx="11486385" cy="1415772"/>
          </a:xfrm>
          <a:prstGeom prst="rect">
            <a:avLst/>
          </a:prstGeom>
          <a:noFill/>
        </p:spPr>
        <p:txBody>
          <a:bodyPr wrap="square" rtlCol="0">
            <a:spAutoFit/>
          </a:bodyPr>
          <a:lstStyle/>
          <a:p>
            <a:r>
              <a:rPr lang="en-GB" sz="8600" dirty="0">
                <a:solidFill>
                  <a:schemeClr val="bg1"/>
                </a:solidFill>
                <a:latin typeface="Segoe UI Semilight"/>
              </a:rPr>
              <a:t>FREE</a:t>
            </a:r>
          </a:p>
        </p:txBody>
      </p:sp>
    </p:spTree>
    <p:extLst>
      <p:ext uri="{BB962C8B-B14F-4D97-AF65-F5344CB8AC3E}">
        <p14:creationId xmlns:p14="http://schemas.microsoft.com/office/powerpoint/2010/main" val="202372868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7037-FA76-4880-A225-136E897BDB06}"/>
              </a:ext>
            </a:extLst>
          </p:cNvPr>
          <p:cNvSpPr>
            <a:spLocks noGrp="1"/>
          </p:cNvSpPr>
          <p:nvPr>
            <p:ph type="title"/>
          </p:nvPr>
        </p:nvSpPr>
        <p:spPr/>
        <p:txBody>
          <a:bodyPr/>
          <a:lstStyle/>
          <a:p>
            <a:r>
              <a:rPr lang="en-GB" dirty="0"/>
              <a:t>Top Tip</a:t>
            </a:r>
          </a:p>
        </p:txBody>
      </p:sp>
      <p:sp>
        <p:nvSpPr>
          <p:cNvPr id="3" name="TextBox 2">
            <a:extLst>
              <a:ext uri="{FF2B5EF4-FFF2-40B4-BE49-F238E27FC236}">
                <a16:creationId xmlns:a16="http://schemas.microsoft.com/office/drawing/2014/main" id="{D1E12D4F-CE9F-461E-83B1-5C06C4E31A4A}"/>
              </a:ext>
            </a:extLst>
          </p:cNvPr>
          <p:cNvSpPr txBox="1"/>
          <p:nvPr/>
        </p:nvSpPr>
        <p:spPr>
          <a:xfrm>
            <a:off x="390769" y="1727200"/>
            <a:ext cx="11152554" cy="1754326"/>
          </a:xfrm>
          <a:prstGeom prst="rect">
            <a:avLst/>
          </a:prstGeom>
          <a:noFill/>
        </p:spPr>
        <p:txBody>
          <a:bodyPr wrap="square" rtlCol="0">
            <a:spAutoFit/>
          </a:bodyPr>
          <a:lstStyle/>
          <a:p>
            <a:pPr marL="285750" indent="-285750">
              <a:buFont typeface="Arial" panose="020B0604020202020204" pitchFamily="34" charset="0"/>
              <a:buChar char="•"/>
            </a:pPr>
            <a:r>
              <a:rPr lang="en-GB" sz="3600" dirty="0">
                <a:latin typeface="Segoe UI Semilight" panose="020B0402040204020203" pitchFamily="34" charset="0"/>
                <a:cs typeface="Segoe UI Semilight" panose="020B0402040204020203" pitchFamily="34" charset="0"/>
              </a:rPr>
              <a:t>Ensure the vCenter Logging level is set at 3 for at least 30 days before you run the Collector tool, this will give you the best recommendations</a:t>
            </a:r>
          </a:p>
        </p:txBody>
      </p:sp>
    </p:spTree>
    <p:extLst>
      <p:ext uri="{BB962C8B-B14F-4D97-AF65-F5344CB8AC3E}">
        <p14:creationId xmlns:p14="http://schemas.microsoft.com/office/powerpoint/2010/main" val="259788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heme/theme1.xml><?xml version="1.0" encoding="utf-8"?>
<a:theme xmlns:a="http://schemas.openxmlformats.org/drawingml/2006/main" name="Office Theme">
  <a:themeElements>
    <a:clrScheme name="Custom 2">
      <a:dk1>
        <a:srgbClr val="FFFFFF"/>
      </a:dk1>
      <a:lt1>
        <a:srgbClr val="FFFFFF"/>
      </a:lt1>
      <a:dk2>
        <a:srgbClr val="44546A"/>
      </a:dk2>
      <a:lt2>
        <a:srgbClr val="E7E6E6"/>
      </a:lt2>
      <a:accent1>
        <a:srgbClr val="2890F7"/>
      </a:accent1>
      <a:accent2>
        <a:srgbClr val="FFFFFF"/>
      </a:accent2>
      <a:accent3>
        <a:srgbClr val="A5A5A5"/>
      </a:accent3>
      <a:accent4>
        <a:srgbClr val="FFC000"/>
      </a:accent4>
      <a:accent5>
        <a:srgbClr val="5B9BD5"/>
      </a:accent5>
      <a:accent6>
        <a:srgbClr val="70AD47"/>
      </a:accent6>
      <a:hlink>
        <a:srgbClr val="85C0FB"/>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Windows Server 2016">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970</TotalTime>
  <Words>1195</Words>
  <Application>Microsoft Office PowerPoint</Application>
  <PresentationFormat>Widescreen</PresentationFormat>
  <Paragraphs>179</Paragraphs>
  <Slides>21</Slides>
  <Notes>12</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21</vt:i4>
      </vt:variant>
    </vt:vector>
  </HeadingPairs>
  <TitlesOfParts>
    <vt:vector size="35" baseType="lpstr">
      <vt:lpstr>MS PGothic</vt:lpstr>
      <vt:lpstr>MS PGothic</vt:lpstr>
      <vt:lpstr>Arial</vt:lpstr>
      <vt:lpstr>Calibri</vt:lpstr>
      <vt:lpstr>Calibri Light</vt:lpstr>
      <vt:lpstr>Segoe UI</vt:lpstr>
      <vt:lpstr>Segoe UI (body)</vt:lpstr>
      <vt:lpstr>Segoe UI Light</vt:lpstr>
      <vt:lpstr>Segoe UI Semibold</vt:lpstr>
      <vt:lpstr>Segoe UI Semilight</vt:lpstr>
      <vt:lpstr>Wingdings</vt:lpstr>
      <vt:lpstr>Office Theme</vt:lpstr>
      <vt:lpstr>1_Windows Server 2016</vt:lpstr>
      <vt:lpstr>Azure PPT Template - 2018</vt:lpstr>
      <vt:lpstr>Azure Migrate</vt:lpstr>
      <vt:lpstr>PowerPoint Presentation</vt:lpstr>
      <vt:lpstr>Agenda</vt:lpstr>
      <vt:lpstr>PowerPoint Presentation</vt:lpstr>
      <vt:lpstr>Azure Migrate  </vt:lpstr>
      <vt:lpstr>Explained</vt:lpstr>
      <vt:lpstr>Supported Platforms</vt:lpstr>
      <vt:lpstr>Explained</vt:lpstr>
      <vt:lpstr>Top Tip</vt:lpstr>
      <vt:lpstr>PowerPoint Presentation</vt:lpstr>
      <vt:lpstr>Data Collected</vt:lpstr>
      <vt:lpstr>PowerPoint Presentation</vt:lpstr>
      <vt:lpstr>Understand dependencies </vt:lpstr>
      <vt:lpstr>PowerPoint Presentation</vt:lpstr>
      <vt:lpstr>PowerPoint Presentation</vt:lpstr>
      <vt:lpstr>PowerPoint Presentation</vt:lpstr>
      <vt:lpstr>PowerPoint Presentation</vt:lpstr>
      <vt:lpstr>Resources</vt:lpstr>
      <vt:lpstr>Q&amp;A</vt:lpstr>
      <vt:lpstr>Feedback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Migrate</dc:title>
  <dc:creator>Sarah Lean</dc:creator>
  <cp:lastModifiedBy>Sarah Lean</cp:lastModifiedBy>
  <cp:revision>1</cp:revision>
  <dcterms:created xsi:type="dcterms:W3CDTF">2018-06-18T08:20:09Z</dcterms:created>
  <dcterms:modified xsi:type="dcterms:W3CDTF">2018-08-30T11:03:36Z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salean@microsoft.com</vt:lpwstr>
  </property>
  <property fmtid="{D5CDD505-2E9C-101B-9397-08002B2CF9AE}" pid="5" name="MSIP_Label_f42aa342-8706-4288-bd11-ebb85995028c_SetDate">
    <vt:lpwstr>2018-06-18T08:28:41.8917171Z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